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334" r:id="rId22"/>
    <p:sldId id="335" r:id="rId23"/>
    <p:sldId id="284" r:id="rId24"/>
    <p:sldId id="269" r:id="rId25"/>
    <p:sldId id="336" r:id="rId26"/>
    <p:sldId id="305" r:id="rId27"/>
    <p:sldId id="307" r:id="rId28"/>
    <p:sldId id="306" r:id="rId29"/>
    <p:sldId id="308" r:id="rId30"/>
    <p:sldId id="270" r:id="rId31"/>
    <p:sldId id="309" r:id="rId32"/>
    <p:sldId id="310" r:id="rId33"/>
    <p:sldId id="311" r:id="rId34"/>
    <p:sldId id="312" r:id="rId35"/>
    <p:sldId id="314" r:id="rId36"/>
    <p:sldId id="313" r:id="rId37"/>
    <p:sldId id="315" r:id="rId38"/>
    <p:sldId id="316" r:id="rId39"/>
    <p:sldId id="317" r:id="rId40"/>
    <p:sldId id="294" r:id="rId41"/>
    <p:sldId id="296" r:id="rId42"/>
    <p:sldId id="318" r:id="rId43"/>
    <p:sldId id="319" r:id="rId44"/>
    <p:sldId id="321" r:id="rId45"/>
    <p:sldId id="322" r:id="rId46"/>
    <p:sldId id="323" r:id="rId47"/>
    <p:sldId id="324" r:id="rId48"/>
    <p:sldId id="337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0FF134-4C14-442B-BE7B-B9678A96302B}" type="doc">
      <dgm:prSet loTypeId="urn:microsoft.com/office/officeart/2005/8/layout/v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197F091-100F-4F73-8ECA-6E21755CE1F2}">
      <dgm:prSet phldrT="[Text]"/>
      <dgm:spPr/>
      <dgm:t>
        <a:bodyPr/>
        <a:lstStyle/>
        <a:p>
          <a:r>
            <a:rPr lang="en-IN" dirty="0"/>
            <a:t>Request API and Parse the Space X launch data using the GET request, as JSON</a:t>
          </a:r>
        </a:p>
      </dgm:t>
    </dgm:pt>
    <dgm:pt modelId="{E2162EDE-A0F9-46B5-A228-C6E7290E88B7}" type="parTrans" cxnId="{4B1FAEE7-073D-4A55-B949-B47479D70F96}">
      <dgm:prSet/>
      <dgm:spPr/>
      <dgm:t>
        <a:bodyPr/>
        <a:lstStyle/>
        <a:p>
          <a:endParaRPr lang="en-IN"/>
        </a:p>
      </dgm:t>
    </dgm:pt>
    <dgm:pt modelId="{10BB7089-291F-4F71-B48C-0D3FE3AB6673}" type="sibTrans" cxnId="{4B1FAEE7-073D-4A55-B949-B47479D70F96}">
      <dgm:prSet/>
      <dgm:spPr/>
      <dgm:t>
        <a:bodyPr/>
        <a:lstStyle/>
        <a:p>
          <a:endParaRPr lang="en-IN"/>
        </a:p>
      </dgm:t>
    </dgm:pt>
    <dgm:pt modelId="{C4A6F6A6-E9BF-4BB2-8BB0-3414ECC52034}">
      <dgm:prSet phldrT="[Text]"/>
      <dgm:spPr/>
      <dgm:t>
        <a:bodyPr/>
        <a:lstStyle/>
        <a:p>
          <a:r>
            <a:rPr lang="en-IN" dirty="0"/>
            <a:t>Convert to a Pandas DF using .json_normalize()</a:t>
          </a:r>
        </a:p>
      </dgm:t>
    </dgm:pt>
    <dgm:pt modelId="{BF7395B5-5F3E-4E50-8919-FF1BD32C8F1A}" type="parTrans" cxnId="{6D911272-C9BB-4AEC-9E09-08ABB0808A48}">
      <dgm:prSet/>
      <dgm:spPr/>
      <dgm:t>
        <a:bodyPr/>
        <a:lstStyle/>
        <a:p>
          <a:endParaRPr lang="en-IN"/>
        </a:p>
      </dgm:t>
    </dgm:pt>
    <dgm:pt modelId="{5F5C6F95-E67E-4A6A-8FFD-4CF82D39A813}" type="sibTrans" cxnId="{6D911272-C9BB-4AEC-9E09-08ABB0808A48}">
      <dgm:prSet/>
      <dgm:spPr/>
      <dgm:t>
        <a:bodyPr/>
        <a:lstStyle/>
        <a:p>
          <a:endParaRPr lang="en-IN"/>
        </a:p>
      </dgm:t>
    </dgm:pt>
    <dgm:pt modelId="{EAD1985A-DBD5-477D-900E-8DB783D90B28}">
      <dgm:prSet phldrT="[Text]"/>
      <dgm:spPr/>
      <dgm:t>
        <a:bodyPr/>
        <a:lstStyle/>
        <a:p>
          <a:r>
            <a:rPr lang="en-IN" dirty="0"/>
            <a:t>Filter Data to Include only Falcon 9 launches</a:t>
          </a:r>
        </a:p>
      </dgm:t>
    </dgm:pt>
    <dgm:pt modelId="{17018D09-8BA5-4E4A-A227-F65362603182}" type="parTrans" cxnId="{82538074-E07F-4E97-B7B8-3FC9B7AA6B20}">
      <dgm:prSet/>
      <dgm:spPr/>
      <dgm:t>
        <a:bodyPr/>
        <a:lstStyle/>
        <a:p>
          <a:endParaRPr lang="en-IN"/>
        </a:p>
      </dgm:t>
    </dgm:pt>
    <dgm:pt modelId="{0D03C1A6-37B1-453E-8C1F-E25FD5F84877}" type="sibTrans" cxnId="{82538074-E07F-4E97-B7B8-3FC9B7AA6B20}">
      <dgm:prSet/>
      <dgm:spPr/>
      <dgm:t>
        <a:bodyPr/>
        <a:lstStyle/>
        <a:p>
          <a:endParaRPr lang="en-IN"/>
        </a:p>
      </dgm:t>
    </dgm:pt>
    <dgm:pt modelId="{6F9B44F2-017C-4252-815A-8E3DF1CCAA7D}">
      <dgm:prSet phldrT="[Text]"/>
      <dgm:spPr/>
      <dgm:t>
        <a:bodyPr/>
        <a:lstStyle/>
        <a:p>
          <a:r>
            <a:rPr lang="en-IN" dirty="0"/>
            <a:t>Deal with missing values</a:t>
          </a:r>
        </a:p>
      </dgm:t>
    </dgm:pt>
    <dgm:pt modelId="{24557989-F5B3-4823-8300-2C1C56F88D22}" type="parTrans" cxnId="{A73E8300-4F9D-4A11-AEAE-242731F81043}">
      <dgm:prSet/>
      <dgm:spPr/>
      <dgm:t>
        <a:bodyPr/>
        <a:lstStyle/>
        <a:p>
          <a:endParaRPr lang="en-IN"/>
        </a:p>
      </dgm:t>
    </dgm:pt>
    <dgm:pt modelId="{1596640C-29ED-4F77-9AD1-607BC6D15098}" type="sibTrans" cxnId="{A73E8300-4F9D-4A11-AEAE-242731F81043}">
      <dgm:prSet/>
      <dgm:spPr/>
      <dgm:t>
        <a:bodyPr/>
        <a:lstStyle/>
        <a:p>
          <a:endParaRPr lang="en-IN"/>
        </a:p>
      </dgm:t>
    </dgm:pt>
    <dgm:pt modelId="{810A7948-724B-469E-91E4-DA1051072F0A}">
      <dgm:prSet phldrT="[Text]"/>
      <dgm:spPr/>
      <dgm:t>
        <a:bodyPr/>
        <a:lstStyle/>
        <a:p>
          <a:r>
            <a:rPr lang="en-IN" dirty="0"/>
            <a:t>Retrieve Columns Data for Specific Columns</a:t>
          </a:r>
        </a:p>
      </dgm:t>
    </dgm:pt>
    <dgm:pt modelId="{BDB64906-EDB8-4270-A1BF-234C996A1F3B}" type="parTrans" cxnId="{DB06AEE0-0C3D-428C-9548-9DCC5C09E503}">
      <dgm:prSet/>
      <dgm:spPr/>
      <dgm:t>
        <a:bodyPr/>
        <a:lstStyle/>
        <a:p>
          <a:endParaRPr lang="en-IN"/>
        </a:p>
      </dgm:t>
    </dgm:pt>
    <dgm:pt modelId="{12BF8904-3FF0-490E-8E27-561446F64362}" type="sibTrans" cxnId="{DB06AEE0-0C3D-428C-9548-9DCC5C09E503}">
      <dgm:prSet/>
      <dgm:spPr/>
      <dgm:t>
        <a:bodyPr/>
        <a:lstStyle/>
        <a:p>
          <a:endParaRPr lang="en-IN"/>
        </a:p>
      </dgm:t>
    </dgm:pt>
    <dgm:pt modelId="{B6087932-E9F1-410A-9D74-D871F585AADB}" type="pres">
      <dgm:prSet presAssocID="{9E0FF134-4C14-442B-BE7B-B9678A96302B}" presName="outerComposite" presStyleCnt="0">
        <dgm:presLayoutVars>
          <dgm:chMax val="5"/>
          <dgm:dir/>
          <dgm:resizeHandles val="exact"/>
        </dgm:presLayoutVars>
      </dgm:prSet>
      <dgm:spPr/>
    </dgm:pt>
    <dgm:pt modelId="{26E13BB7-4E24-471B-A092-5107DE54EAF3}" type="pres">
      <dgm:prSet presAssocID="{9E0FF134-4C14-442B-BE7B-B9678A96302B}" presName="dummyMaxCanvas" presStyleCnt="0">
        <dgm:presLayoutVars/>
      </dgm:prSet>
      <dgm:spPr/>
    </dgm:pt>
    <dgm:pt modelId="{957B2A18-0A7C-4F67-93E2-566F6602C435}" type="pres">
      <dgm:prSet presAssocID="{9E0FF134-4C14-442B-BE7B-B9678A96302B}" presName="FiveNodes_1" presStyleLbl="node1" presStyleIdx="0" presStyleCnt="5">
        <dgm:presLayoutVars>
          <dgm:bulletEnabled val="1"/>
        </dgm:presLayoutVars>
      </dgm:prSet>
      <dgm:spPr/>
    </dgm:pt>
    <dgm:pt modelId="{8700209B-78BD-4D50-9B13-521C03E5C186}" type="pres">
      <dgm:prSet presAssocID="{9E0FF134-4C14-442B-BE7B-B9678A96302B}" presName="FiveNodes_2" presStyleLbl="node1" presStyleIdx="1" presStyleCnt="5">
        <dgm:presLayoutVars>
          <dgm:bulletEnabled val="1"/>
        </dgm:presLayoutVars>
      </dgm:prSet>
      <dgm:spPr/>
    </dgm:pt>
    <dgm:pt modelId="{BC9FE061-5833-45F5-9740-44B94352CCC7}" type="pres">
      <dgm:prSet presAssocID="{9E0FF134-4C14-442B-BE7B-B9678A96302B}" presName="FiveNodes_3" presStyleLbl="node1" presStyleIdx="2" presStyleCnt="5">
        <dgm:presLayoutVars>
          <dgm:bulletEnabled val="1"/>
        </dgm:presLayoutVars>
      </dgm:prSet>
      <dgm:spPr/>
    </dgm:pt>
    <dgm:pt modelId="{3CC51255-093D-479D-8700-2AB358A86456}" type="pres">
      <dgm:prSet presAssocID="{9E0FF134-4C14-442B-BE7B-B9678A96302B}" presName="FiveNodes_4" presStyleLbl="node1" presStyleIdx="3" presStyleCnt="5">
        <dgm:presLayoutVars>
          <dgm:bulletEnabled val="1"/>
        </dgm:presLayoutVars>
      </dgm:prSet>
      <dgm:spPr/>
    </dgm:pt>
    <dgm:pt modelId="{07C4A7EE-D4BA-4580-BF2A-5395E55D80F9}" type="pres">
      <dgm:prSet presAssocID="{9E0FF134-4C14-442B-BE7B-B9678A96302B}" presName="FiveNodes_5" presStyleLbl="node1" presStyleIdx="4" presStyleCnt="5">
        <dgm:presLayoutVars>
          <dgm:bulletEnabled val="1"/>
        </dgm:presLayoutVars>
      </dgm:prSet>
      <dgm:spPr/>
    </dgm:pt>
    <dgm:pt modelId="{2ACF8A9F-51EF-4CAB-AED9-2D1F39493A30}" type="pres">
      <dgm:prSet presAssocID="{9E0FF134-4C14-442B-BE7B-B9678A96302B}" presName="FiveConn_1-2" presStyleLbl="fgAccFollowNode1" presStyleIdx="0" presStyleCnt="4">
        <dgm:presLayoutVars>
          <dgm:bulletEnabled val="1"/>
        </dgm:presLayoutVars>
      </dgm:prSet>
      <dgm:spPr/>
    </dgm:pt>
    <dgm:pt modelId="{266F0DDB-0388-4DBD-BC1F-B89A198B6CA6}" type="pres">
      <dgm:prSet presAssocID="{9E0FF134-4C14-442B-BE7B-B9678A96302B}" presName="FiveConn_2-3" presStyleLbl="fgAccFollowNode1" presStyleIdx="1" presStyleCnt="4">
        <dgm:presLayoutVars>
          <dgm:bulletEnabled val="1"/>
        </dgm:presLayoutVars>
      </dgm:prSet>
      <dgm:spPr/>
    </dgm:pt>
    <dgm:pt modelId="{91CCF43F-9FCA-4D92-BEEA-D36E5A87A805}" type="pres">
      <dgm:prSet presAssocID="{9E0FF134-4C14-442B-BE7B-B9678A96302B}" presName="FiveConn_3-4" presStyleLbl="fgAccFollowNode1" presStyleIdx="2" presStyleCnt="4">
        <dgm:presLayoutVars>
          <dgm:bulletEnabled val="1"/>
        </dgm:presLayoutVars>
      </dgm:prSet>
      <dgm:spPr/>
    </dgm:pt>
    <dgm:pt modelId="{CB4B2148-4A7F-489A-B43A-2B7C5CF6F6C0}" type="pres">
      <dgm:prSet presAssocID="{9E0FF134-4C14-442B-BE7B-B9678A96302B}" presName="FiveConn_4-5" presStyleLbl="fgAccFollowNode1" presStyleIdx="3" presStyleCnt="4">
        <dgm:presLayoutVars>
          <dgm:bulletEnabled val="1"/>
        </dgm:presLayoutVars>
      </dgm:prSet>
      <dgm:spPr/>
    </dgm:pt>
    <dgm:pt modelId="{90D7124D-8A05-4AB1-86B6-A35F370AF680}" type="pres">
      <dgm:prSet presAssocID="{9E0FF134-4C14-442B-BE7B-B9678A96302B}" presName="FiveNodes_1_text" presStyleLbl="node1" presStyleIdx="4" presStyleCnt="5">
        <dgm:presLayoutVars>
          <dgm:bulletEnabled val="1"/>
        </dgm:presLayoutVars>
      </dgm:prSet>
      <dgm:spPr/>
    </dgm:pt>
    <dgm:pt modelId="{6ABE614F-08DD-4C7F-BF63-D32E6914C0C7}" type="pres">
      <dgm:prSet presAssocID="{9E0FF134-4C14-442B-BE7B-B9678A96302B}" presName="FiveNodes_2_text" presStyleLbl="node1" presStyleIdx="4" presStyleCnt="5">
        <dgm:presLayoutVars>
          <dgm:bulletEnabled val="1"/>
        </dgm:presLayoutVars>
      </dgm:prSet>
      <dgm:spPr/>
    </dgm:pt>
    <dgm:pt modelId="{BE5E75AF-BAB2-4E8B-A58F-265B4B56A095}" type="pres">
      <dgm:prSet presAssocID="{9E0FF134-4C14-442B-BE7B-B9678A96302B}" presName="FiveNodes_3_text" presStyleLbl="node1" presStyleIdx="4" presStyleCnt="5">
        <dgm:presLayoutVars>
          <dgm:bulletEnabled val="1"/>
        </dgm:presLayoutVars>
      </dgm:prSet>
      <dgm:spPr/>
    </dgm:pt>
    <dgm:pt modelId="{56C42395-8B10-4447-9835-71D9069026CA}" type="pres">
      <dgm:prSet presAssocID="{9E0FF134-4C14-442B-BE7B-B9678A96302B}" presName="FiveNodes_4_text" presStyleLbl="node1" presStyleIdx="4" presStyleCnt="5">
        <dgm:presLayoutVars>
          <dgm:bulletEnabled val="1"/>
        </dgm:presLayoutVars>
      </dgm:prSet>
      <dgm:spPr/>
    </dgm:pt>
    <dgm:pt modelId="{2B270DDC-C067-43E5-A07D-AC73D13A505C}" type="pres">
      <dgm:prSet presAssocID="{9E0FF134-4C14-442B-BE7B-B9678A96302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73E8300-4F9D-4A11-AEAE-242731F81043}" srcId="{9E0FF134-4C14-442B-BE7B-B9678A96302B}" destId="{6F9B44F2-017C-4252-815A-8E3DF1CCAA7D}" srcOrd="4" destOrd="0" parTransId="{24557989-F5B3-4823-8300-2C1C56F88D22}" sibTransId="{1596640C-29ED-4F77-9AD1-607BC6D15098}"/>
    <dgm:cxn modelId="{401FB40C-5B73-454F-A833-47A1C6C9A1EC}" type="presOf" srcId="{810A7948-724B-469E-91E4-DA1051072F0A}" destId="{BC9FE061-5833-45F5-9740-44B94352CCC7}" srcOrd="0" destOrd="0" presId="urn:microsoft.com/office/officeart/2005/8/layout/vProcess5"/>
    <dgm:cxn modelId="{44CE9D0E-9BD5-4D56-820B-F402EF2BB237}" type="presOf" srcId="{C4A6F6A6-E9BF-4BB2-8BB0-3414ECC52034}" destId="{6ABE614F-08DD-4C7F-BF63-D32E6914C0C7}" srcOrd="1" destOrd="0" presId="urn:microsoft.com/office/officeart/2005/8/layout/vProcess5"/>
    <dgm:cxn modelId="{39AC460F-5963-4EA4-820A-4820CC0FDEE9}" type="presOf" srcId="{6197F091-100F-4F73-8ECA-6E21755CE1F2}" destId="{957B2A18-0A7C-4F67-93E2-566F6602C435}" srcOrd="0" destOrd="0" presId="urn:microsoft.com/office/officeart/2005/8/layout/vProcess5"/>
    <dgm:cxn modelId="{B8E69F14-58A4-49DE-B1C0-9A0659955DF0}" type="presOf" srcId="{9E0FF134-4C14-442B-BE7B-B9678A96302B}" destId="{B6087932-E9F1-410A-9D74-D871F585AADB}" srcOrd="0" destOrd="0" presId="urn:microsoft.com/office/officeart/2005/8/layout/vProcess5"/>
    <dgm:cxn modelId="{AA44901C-4678-40CE-8EA0-D85EAED43E3D}" type="presOf" srcId="{5F5C6F95-E67E-4A6A-8FFD-4CF82D39A813}" destId="{266F0DDB-0388-4DBD-BC1F-B89A198B6CA6}" srcOrd="0" destOrd="0" presId="urn:microsoft.com/office/officeart/2005/8/layout/vProcess5"/>
    <dgm:cxn modelId="{A4F42440-4757-4FDD-A58E-2151F7DCE19F}" type="presOf" srcId="{12BF8904-3FF0-490E-8E27-561446F64362}" destId="{91CCF43F-9FCA-4D92-BEEA-D36E5A87A805}" srcOrd="0" destOrd="0" presId="urn:microsoft.com/office/officeart/2005/8/layout/vProcess5"/>
    <dgm:cxn modelId="{6D911272-C9BB-4AEC-9E09-08ABB0808A48}" srcId="{9E0FF134-4C14-442B-BE7B-B9678A96302B}" destId="{C4A6F6A6-E9BF-4BB2-8BB0-3414ECC52034}" srcOrd="1" destOrd="0" parTransId="{BF7395B5-5F3E-4E50-8919-FF1BD32C8F1A}" sibTransId="{5F5C6F95-E67E-4A6A-8FFD-4CF82D39A813}"/>
    <dgm:cxn modelId="{BE637C74-0011-4446-9037-79E782DE0E5D}" type="presOf" srcId="{6197F091-100F-4F73-8ECA-6E21755CE1F2}" destId="{90D7124D-8A05-4AB1-86B6-A35F370AF680}" srcOrd="1" destOrd="0" presId="urn:microsoft.com/office/officeart/2005/8/layout/vProcess5"/>
    <dgm:cxn modelId="{82538074-E07F-4E97-B7B8-3FC9B7AA6B20}" srcId="{9E0FF134-4C14-442B-BE7B-B9678A96302B}" destId="{EAD1985A-DBD5-477D-900E-8DB783D90B28}" srcOrd="3" destOrd="0" parTransId="{17018D09-8BA5-4E4A-A227-F65362603182}" sibTransId="{0D03C1A6-37B1-453E-8C1F-E25FD5F84877}"/>
    <dgm:cxn modelId="{7D477879-9DC7-43EC-B173-934981B9E829}" type="presOf" srcId="{810A7948-724B-469E-91E4-DA1051072F0A}" destId="{BE5E75AF-BAB2-4E8B-A58F-265B4B56A095}" srcOrd="1" destOrd="0" presId="urn:microsoft.com/office/officeart/2005/8/layout/vProcess5"/>
    <dgm:cxn modelId="{B5FD8F83-CD31-4E94-8A8F-54547E37CAAB}" type="presOf" srcId="{6F9B44F2-017C-4252-815A-8E3DF1CCAA7D}" destId="{2B270DDC-C067-43E5-A07D-AC73D13A505C}" srcOrd="1" destOrd="0" presId="urn:microsoft.com/office/officeart/2005/8/layout/vProcess5"/>
    <dgm:cxn modelId="{969B9B84-D9E1-452E-81EF-ADC117ACFDBA}" type="presOf" srcId="{6F9B44F2-017C-4252-815A-8E3DF1CCAA7D}" destId="{07C4A7EE-D4BA-4580-BF2A-5395E55D80F9}" srcOrd="0" destOrd="0" presId="urn:microsoft.com/office/officeart/2005/8/layout/vProcess5"/>
    <dgm:cxn modelId="{3590BC9C-94EF-4641-91D0-E42ECED9F739}" type="presOf" srcId="{EAD1985A-DBD5-477D-900E-8DB783D90B28}" destId="{3CC51255-093D-479D-8700-2AB358A86456}" srcOrd="0" destOrd="0" presId="urn:microsoft.com/office/officeart/2005/8/layout/vProcess5"/>
    <dgm:cxn modelId="{5A9188BA-495C-46D6-B241-6D44B41F869F}" type="presOf" srcId="{0D03C1A6-37B1-453E-8C1F-E25FD5F84877}" destId="{CB4B2148-4A7F-489A-B43A-2B7C5CF6F6C0}" srcOrd="0" destOrd="0" presId="urn:microsoft.com/office/officeart/2005/8/layout/vProcess5"/>
    <dgm:cxn modelId="{E10D83C3-4D26-4FCF-B59A-25304EB2E942}" type="presOf" srcId="{10BB7089-291F-4F71-B48C-0D3FE3AB6673}" destId="{2ACF8A9F-51EF-4CAB-AED9-2D1F39493A30}" srcOrd="0" destOrd="0" presId="urn:microsoft.com/office/officeart/2005/8/layout/vProcess5"/>
    <dgm:cxn modelId="{EFE3CEC4-4BE2-4D75-801A-5D47A95C0A11}" type="presOf" srcId="{C4A6F6A6-E9BF-4BB2-8BB0-3414ECC52034}" destId="{8700209B-78BD-4D50-9B13-521C03E5C186}" srcOrd="0" destOrd="0" presId="urn:microsoft.com/office/officeart/2005/8/layout/vProcess5"/>
    <dgm:cxn modelId="{DB06AEE0-0C3D-428C-9548-9DCC5C09E503}" srcId="{9E0FF134-4C14-442B-BE7B-B9678A96302B}" destId="{810A7948-724B-469E-91E4-DA1051072F0A}" srcOrd="2" destOrd="0" parTransId="{BDB64906-EDB8-4270-A1BF-234C996A1F3B}" sibTransId="{12BF8904-3FF0-490E-8E27-561446F64362}"/>
    <dgm:cxn modelId="{910CC0E2-C149-48CE-AFBE-B9FC20750409}" type="presOf" srcId="{EAD1985A-DBD5-477D-900E-8DB783D90B28}" destId="{56C42395-8B10-4447-9835-71D9069026CA}" srcOrd="1" destOrd="0" presId="urn:microsoft.com/office/officeart/2005/8/layout/vProcess5"/>
    <dgm:cxn modelId="{4B1FAEE7-073D-4A55-B949-B47479D70F96}" srcId="{9E0FF134-4C14-442B-BE7B-B9678A96302B}" destId="{6197F091-100F-4F73-8ECA-6E21755CE1F2}" srcOrd="0" destOrd="0" parTransId="{E2162EDE-A0F9-46B5-A228-C6E7290E88B7}" sibTransId="{10BB7089-291F-4F71-B48C-0D3FE3AB6673}"/>
    <dgm:cxn modelId="{ABFA4CFF-4911-4F43-8760-037618CBAB85}" type="presParOf" srcId="{B6087932-E9F1-410A-9D74-D871F585AADB}" destId="{26E13BB7-4E24-471B-A092-5107DE54EAF3}" srcOrd="0" destOrd="0" presId="urn:microsoft.com/office/officeart/2005/8/layout/vProcess5"/>
    <dgm:cxn modelId="{9037E929-2D9A-41A7-A8F5-8796411C7ED7}" type="presParOf" srcId="{B6087932-E9F1-410A-9D74-D871F585AADB}" destId="{957B2A18-0A7C-4F67-93E2-566F6602C435}" srcOrd="1" destOrd="0" presId="urn:microsoft.com/office/officeart/2005/8/layout/vProcess5"/>
    <dgm:cxn modelId="{9AE3B995-8DE7-4152-B292-148E266DAB90}" type="presParOf" srcId="{B6087932-E9F1-410A-9D74-D871F585AADB}" destId="{8700209B-78BD-4D50-9B13-521C03E5C186}" srcOrd="2" destOrd="0" presId="urn:microsoft.com/office/officeart/2005/8/layout/vProcess5"/>
    <dgm:cxn modelId="{DC77A092-7A08-49AC-9A8E-2EFAD1B100BA}" type="presParOf" srcId="{B6087932-E9F1-410A-9D74-D871F585AADB}" destId="{BC9FE061-5833-45F5-9740-44B94352CCC7}" srcOrd="3" destOrd="0" presId="urn:microsoft.com/office/officeart/2005/8/layout/vProcess5"/>
    <dgm:cxn modelId="{82A190C9-740F-4262-810B-62963C75E540}" type="presParOf" srcId="{B6087932-E9F1-410A-9D74-D871F585AADB}" destId="{3CC51255-093D-479D-8700-2AB358A86456}" srcOrd="4" destOrd="0" presId="urn:microsoft.com/office/officeart/2005/8/layout/vProcess5"/>
    <dgm:cxn modelId="{072086E0-E7F0-42C5-BD6A-CD482CC090A3}" type="presParOf" srcId="{B6087932-E9F1-410A-9D74-D871F585AADB}" destId="{07C4A7EE-D4BA-4580-BF2A-5395E55D80F9}" srcOrd="5" destOrd="0" presId="urn:microsoft.com/office/officeart/2005/8/layout/vProcess5"/>
    <dgm:cxn modelId="{C3E10EBB-6544-48C7-A993-68E6F043409A}" type="presParOf" srcId="{B6087932-E9F1-410A-9D74-D871F585AADB}" destId="{2ACF8A9F-51EF-4CAB-AED9-2D1F39493A30}" srcOrd="6" destOrd="0" presId="urn:microsoft.com/office/officeart/2005/8/layout/vProcess5"/>
    <dgm:cxn modelId="{503852DD-1D9D-4DCC-93CE-69F6174E2770}" type="presParOf" srcId="{B6087932-E9F1-410A-9D74-D871F585AADB}" destId="{266F0DDB-0388-4DBD-BC1F-B89A198B6CA6}" srcOrd="7" destOrd="0" presId="urn:microsoft.com/office/officeart/2005/8/layout/vProcess5"/>
    <dgm:cxn modelId="{8D123868-51B9-4701-8278-5B5FE451C9DE}" type="presParOf" srcId="{B6087932-E9F1-410A-9D74-D871F585AADB}" destId="{91CCF43F-9FCA-4D92-BEEA-D36E5A87A805}" srcOrd="8" destOrd="0" presId="urn:microsoft.com/office/officeart/2005/8/layout/vProcess5"/>
    <dgm:cxn modelId="{B3F09BCA-6169-48F9-8B19-53B3F67197C4}" type="presParOf" srcId="{B6087932-E9F1-410A-9D74-D871F585AADB}" destId="{CB4B2148-4A7F-489A-B43A-2B7C5CF6F6C0}" srcOrd="9" destOrd="0" presId="urn:microsoft.com/office/officeart/2005/8/layout/vProcess5"/>
    <dgm:cxn modelId="{C9AF47FF-086A-4982-B7A5-550EE5906293}" type="presParOf" srcId="{B6087932-E9F1-410A-9D74-D871F585AADB}" destId="{90D7124D-8A05-4AB1-86B6-A35F370AF680}" srcOrd="10" destOrd="0" presId="urn:microsoft.com/office/officeart/2005/8/layout/vProcess5"/>
    <dgm:cxn modelId="{BDC1DD06-3B3A-42C8-AF3A-45FDFCA5F47E}" type="presParOf" srcId="{B6087932-E9F1-410A-9D74-D871F585AADB}" destId="{6ABE614F-08DD-4C7F-BF63-D32E6914C0C7}" srcOrd="11" destOrd="0" presId="urn:microsoft.com/office/officeart/2005/8/layout/vProcess5"/>
    <dgm:cxn modelId="{DCBE85FC-8E48-4542-A9A9-42C6066CBC35}" type="presParOf" srcId="{B6087932-E9F1-410A-9D74-D871F585AADB}" destId="{BE5E75AF-BAB2-4E8B-A58F-265B4B56A095}" srcOrd="12" destOrd="0" presId="urn:microsoft.com/office/officeart/2005/8/layout/vProcess5"/>
    <dgm:cxn modelId="{2A6C93DA-C218-4EF5-B611-8F9F9E45D5CC}" type="presParOf" srcId="{B6087932-E9F1-410A-9D74-D871F585AADB}" destId="{56C42395-8B10-4447-9835-71D9069026CA}" srcOrd="13" destOrd="0" presId="urn:microsoft.com/office/officeart/2005/8/layout/vProcess5"/>
    <dgm:cxn modelId="{B0320382-BECF-4243-B0CD-F5D413E7914F}" type="presParOf" srcId="{B6087932-E9F1-410A-9D74-D871F585AADB}" destId="{2B270DDC-C067-43E5-A07D-AC73D13A505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904E1F-0882-4B7B-9035-065D5977C542}" type="doc">
      <dgm:prSet loTypeId="urn:microsoft.com/office/officeart/2005/8/layout/v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BFB969D-0BDD-46E8-84B0-D3BD4C6F6C64}">
      <dgm:prSet phldrT="[Text]"/>
      <dgm:spPr/>
      <dgm:t>
        <a:bodyPr/>
        <a:lstStyle/>
        <a:p>
          <a:r>
            <a:rPr lang="en-US" b="0" i="0" dirty="0"/>
            <a:t>Request the Falcon9 Launch Wiki page from its URL</a:t>
          </a:r>
          <a:endParaRPr lang="en-IN" b="0" dirty="0"/>
        </a:p>
      </dgm:t>
    </dgm:pt>
    <dgm:pt modelId="{2B96FAEC-2553-4759-9D34-DC3EA15DFCDA}" type="parTrans" cxnId="{A8AB8C41-C07E-4464-A556-F5717343D85E}">
      <dgm:prSet/>
      <dgm:spPr/>
      <dgm:t>
        <a:bodyPr/>
        <a:lstStyle/>
        <a:p>
          <a:endParaRPr lang="en-IN"/>
        </a:p>
      </dgm:t>
    </dgm:pt>
    <dgm:pt modelId="{6D4C0BD5-F98E-4628-88A9-CCD06905B13A}" type="sibTrans" cxnId="{A8AB8C41-C07E-4464-A556-F5717343D85E}">
      <dgm:prSet/>
      <dgm:spPr/>
      <dgm:t>
        <a:bodyPr/>
        <a:lstStyle/>
        <a:p>
          <a:endParaRPr lang="en-IN"/>
        </a:p>
      </dgm:t>
    </dgm:pt>
    <dgm:pt modelId="{7DADE85F-DD0B-47D8-B84A-0FF7385273E7}">
      <dgm:prSet phldrT="[Text]"/>
      <dgm:spPr/>
      <dgm:t>
        <a:bodyPr/>
        <a:lstStyle/>
        <a:p>
          <a:r>
            <a:rPr lang="en-US" b="0" i="0" dirty="0"/>
            <a:t>Extract all column/variable names from the HTML table header</a:t>
          </a:r>
          <a:endParaRPr lang="en-IN" b="0" dirty="0"/>
        </a:p>
      </dgm:t>
    </dgm:pt>
    <dgm:pt modelId="{FCE4927D-B424-4E1C-B86C-687D467FE17E}" type="parTrans" cxnId="{999ADD2A-9C79-4728-BE1F-B4C9089D1B68}">
      <dgm:prSet/>
      <dgm:spPr/>
      <dgm:t>
        <a:bodyPr/>
        <a:lstStyle/>
        <a:p>
          <a:endParaRPr lang="en-IN"/>
        </a:p>
      </dgm:t>
    </dgm:pt>
    <dgm:pt modelId="{6F0774D6-9155-4212-A87E-1A1880D1977A}" type="sibTrans" cxnId="{999ADD2A-9C79-4728-BE1F-B4C9089D1B68}">
      <dgm:prSet/>
      <dgm:spPr/>
      <dgm:t>
        <a:bodyPr/>
        <a:lstStyle/>
        <a:p>
          <a:endParaRPr lang="en-IN"/>
        </a:p>
      </dgm:t>
    </dgm:pt>
    <dgm:pt modelId="{E3805BB6-229A-4995-A7BD-26FAD49977DE}">
      <dgm:prSet phldrT="[Text]"/>
      <dgm:spPr/>
      <dgm:t>
        <a:bodyPr/>
        <a:lstStyle/>
        <a:p>
          <a:r>
            <a:rPr lang="en-US" b="0" i="0" dirty="0"/>
            <a:t>Create a data frame by parsing the launch HTML tables</a:t>
          </a:r>
        </a:p>
        <a:p>
          <a:endParaRPr lang="en-IN" dirty="0"/>
        </a:p>
      </dgm:t>
    </dgm:pt>
    <dgm:pt modelId="{F22DDF7F-2612-4313-93DE-4C21659DFCE4}" type="parTrans" cxnId="{FD478E99-B014-4D4F-8F96-5BA5E35FA01A}">
      <dgm:prSet/>
      <dgm:spPr/>
      <dgm:t>
        <a:bodyPr/>
        <a:lstStyle/>
        <a:p>
          <a:endParaRPr lang="en-IN"/>
        </a:p>
      </dgm:t>
    </dgm:pt>
    <dgm:pt modelId="{36DD5438-5129-4875-8A41-58B3D7DA7AA3}" type="sibTrans" cxnId="{FD478E99-B014-4D4F-8F96-5BA5E35FA01A}">
      <dgm:prSet/>
      <dgm:spPr/>
      <dgm:t>
        <a:bodyPr/>
        <a:lstStyle/>
        <a:p>
          <a:endParaRPr lang="en-IN"/>
        </a:p>
      </dgm:t>
    </dgm:pt>
    <dgm:pt modelId="{8671C812-2CBC-40AC-892A-022B5B337E11}" type="pres">
      <dgm:prSet presAssocID="{9A904E1F-0882-4B7B-9035-065D5977C542}" presName="outerComposite" presStyleCnt="0">
        <dgm:presLayoutVars>
          <dgm:chMax val="5"/>
          <dgm:dir/>
          <dgm:resizeHandles val="exact"/>
        </dgm:presLayoutVars>
      </dgm:prSet>
      <dgm:spPr/>
    </dgm:pt>
    <dgm:pt modelId="{514C25EF-DB17-40B3-AEFB-BBFEC5057D02}" type="pres">
      <dgm:prSet presAssocID="{9A904E1F-0882-4B7B-9035-065D5977C542}" presName="dummyMaxCanvas" presStyleCnt="0">
        <dgm:presLayoutVars/>
      </dgm:prSet>
      <dgm:spPr/>
    </dgm:pt>
    <dgm:pt modelId="{B1A02FFB-DA37-4D61-A940-80A7AE32CD52}" type="pres">
      <dgm:prSet presAssocID="{9A904E1F-0882-4B7B-9035-065D5977C542}" presName="ThreeNodes_1" presStyleLbl="node1" presStyleIdx="0" presStyleCnt="3">
        <dgm:presLayoutVars>
          <dgm:bulletEnabled val="1"/>
        </dgm:presLayoutVars>
      </dgm:prSet>
      <dgm:spPr/>
    </dgm:pt>
    <dgm:pt modelId="{3FFE75E2-68F5-4695-992B-64A35616FD0B}" type="pres">
      <dgm:prSet presAssocID="{9A904E1F-0882-4B7B-9035-065D5977C542}" presName="ThreeNodes_2" presStyleLbl="node1" presStyleIdx="1" presStyleCnt="3">
        <dgm:presLayoutVars>
          <dgm:bulletEnabled val="1"/>
        </dgm:presLayoutVars>
      </dgm:prSet>
      <dgm:spPr/>
    </dgm:pt>
    <dgm:pt modelId="{5600B7D0-2CE7-468B-BF98-350858C0CB92}" type="pres">
      <dgm:prSet presAssocID="{9A904E1F-0882-4B7B-9035-065D5977C542}" presName="ThreeNodes_3" presStyleLbl="node1" presStyleIdx="2" presStyleCnt="3">
        <dgm:presLayoutVars>
          <dgm:bulletEnabled val="1"/>
        </dgm:presLayoutVars>
      </dgm:prSet>
      <dgm:spPr/>
    </dgm:pt>
    <dgm:pt modelId="{33E1F953-50AE-4B9F-BA89-4AA33D8980EA}" type="pres">
      <dgm:prSet presAssocID="{9A904E1F-0882-4B7B-9035-065D5977C542}" presName="ThreeConn_1-2" presStyleLbl="fgAccFollowNode1" presStyleIdx="0" presStyleCnt="2">
        <dgm:presLayoutVars>
          <dgm:bulletEnabled val="1"/>
        </dgm:presLayoutVars>
      </dgm:prSet>
      <dgm:spPr/>
    </dgm:pt>
    <dgm:pt modelId="{8430455D-C1A4-462A-9712-D60250E3C7F2}" type="pres">
      <dgm:prSet presAssocID="{9A904E1F-0882-4B7B-9035-065D5977C542}" presName="ThreeConn_2-3" presStyleLbl="fgAccFollowNode1" presStyleIdx="1" presStyleCnt="2">
        <dgm:presLayoutVars>
          <dgm:bulletEnabled val="1"/>
        </dgm:presLayoutVars>
      </dgm:prSet>
      <dgm:spPr/>
    </dgm:pt>
    <dgm:pt modelId="{86DFD995-1DC7-4E4D-B2D4-19DF5323164D}" type="pres">
      <dgm:prSet presAssocID="{9A904E1F-0882-4B7B-9035-065D5977C542}" presName="ThreeNodes_1_text" presStyleLbl="node1" presStyleIdx="2" presStyleCnt="3">
        <dgm:presLayoutVars>
          <dgm:bulletEnabled val="1"/>
        </dgm:presLayoutVars>
      </dgm:prSet>
      <dgm:spPr/>
    </dgm:pt>
    <dgm:pt modelId="{F40748C7-DE8C-4260-91EF-5423AEE40D76}" type="pres">
      <dgm:prSet presAssocID="{9A904E1F-0882-4B7B-9035-065D5977C542}" presName="ThreeNodes_2_text" presStyleLbl="node1" presStyleIdx="2" presStyleCnt="3">
        <dgm:presLayoutVars>
          <dgm:bulletEnabled val="1"/>
        </dgm:presLayoutVars>
      </dgm:prSet>
      <dgm:spPr/>
    </dgm:pt>
    <dgm:pt modelId="{5E25E080-A50C-49E2-A915-9E5A7FDCEE1C}" type="pres">
      <dgm:prSet presAssocID="{9A904E1F-0882-4B7B-9035-065D5977C54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3978A03-D879-4656-A29B-B9173CAB4CFE}" type="presOf" srcId="{6D4C0BD5-F98E-4628-88A9-CCD06905B13A}" destId="{33E1F953-50AE-4B9F-BA89-4AA33D8980EA}" srcOrd="0" destOrd="0" presId="urn:microsoft.com/office/officeart/2005/8/layout/vProcess5"/>
    <dgm:cxn modelId="{999ADD2A-9C79-4728-BE1F-B4C9089D1B68}" srcId="{9A904E1F-0882-4B7B-9035-065D5977C542}" destId="{7DADE85F-DD0B-47D8-B84A-0FF7385273E7}" srcOrd="1" destOrd="0" parTransId="{FCE4927D-B424-4E1C-B86C-687D467FE17E}" sibTransId="{6F0774D6-9155-4212-A87E-1A1880D1977A}"/>
    <dgm:cxn modelId="{2B22F73A-4248-48BA-8AAC-40ABB5B59323}" type="presOf" srcId="{ABFB969D-0BDD-46E8-84B0-D3BD4C6F6C64}" destId="{86DFD995-1DC7-4E4D-B2D4-19DF5323164D}" srcOrd="1" destOrd="0" presId="urn:microsoft.com/office/officeart/2005/8/layout/vProcess5"/>
    <dgm:cxn modelId="{5DFAEF3C-B3A4-478A-8554-96E834E7DBAA}" type="presOf" srcId="{6F0774D6-9155-4212-A87E-1A1880D1977A}" destId="{8430455D-C1A4-462A-9712-D60250E3C7F2}" srcOrd="0" destOrd="0" presId="urn:microsoft.com/office/officeart/2005/8/layout/vProcess5"/>
    <dgm:cxn modelId="{AD846B3E-2B47-4727-B0C9-CE7812D29ADE}" type="presOf" srcId="{ABFB969D-0BDD-46E8-84B0-D3BD4C6F6C64}" destId="{B1A02FFB-DA37-4D61-A940-80A7AE32CD52}" srcOrd="0" destOrd="0" presId="urn:microsoft.com/office/officeart/2005/8/layout/vProcess5"/>
    <dgm:cxn modelId="{A8AB8C41-C07E-4464-A556-F5717343D85E}" srcId="{9A904E1F-0882-4B7B-9035-065D5977C542}" destId="{ABFB969D-0BDD-46E8-84B0-D3BD4C6F6C64}" srcOrd="0" destOrd="0" parTransId="{2B96FAEC-2553-4759-9D34-DC3EA15DFCDA}" sibTransId="{6D4C0BD5-F98E-4628-88A9-CCD06905B13A}"/>
    <dgm:cxn modelId="{8FB02B5A-7602-4DFD-A673-6F010FAA0364}" type="presOf" srcId="{7DADE85F-DD0B-47D8-B84A-0FF7385273E7}" destId="{3FFE75E2-68F5-4695-992B-64A35616FD0B}" srcOrd="0" destOrd="0" presId="urn:microsoft.com/office/officeart/2005/8/layout/vProcess5"/>
    <dgm:cxn modelId="{0D19598B-2994-4627-AA86-D22EEE6721AC}" type="presOf" srcId="{E3805BB6-229A-4995-A7BD-26FAD49977DE}" destId="{5600B7D0-2CE7-468B-BF98-350858C0CB92}" srcOrd="0" destOrd="0" presId="urn:microsoft.com/office/officeart/2005/8/layout/vProcess5"/>
    <dgm:cxn modelId="{FD478E99-B014-4D4F-8F96-5BA5E35FA01A}" srcId="{9A904E1F-0882-4B7B-9035-065D5977C542}" destId="{E3805BB6-229A-4995-A7BD-26FAD49977DE}" srcOrd="2" destOrd="0" parTransId="{F22DDF7F-2612-4313-93DE-4C21659DFCE4}" sibTransId="{36DD5438-5129-4875-8A41-58B3D7DA7AA3}"/>
    <dgm:cxn modelId="{22DE8DAE-A4B6-4378-9BAD-E5D0A1AFD85E}" type="presOf" srcId="{E3805BB6-229A-4995-A7BD-26FAD49977DE}" destId="{5E25E080-A50C-49E2-A915-9E5A7FDCEE1C}" srcOrd="1" destOrd="0" presId="urn:microsoft.com/office/officeart/2005/8/layout/vProcess5"/>
    <dgm:cxn modelId="{FA2DABE5-30ED-4B5E-BB0F-85E64E87CF85}" type="presOf" srcId="{9A904E1F-0882-4B7B-9035-065D5977C542}" destId="{8671C812-2CBC-40AC-892A-022B5B337E11}" srcOrd="0" destOrd="0" presId="urn:microsoft.com/office/officeart/2005/8/layout/vProcess5"/>
    <dgm:cxn modelId="{43F7ACE8-565F-43C9-B763-D8CFF6CFD488}" type="presOf" srcId="{7DADE85F-DD0B-47D8-B84A-0FF7385273E7}" destId="{F40748C7-DE8C-4260-91EF-5423AEE40D76}" srcOrd="1" destOrd="0" presId="urn:microsoft.com/office/officeart/2005/8/layout/vProcess5"/>
    <dgm:cxn modelId="{92951AAB-3A06-4C60-BA87-7C56F4D2899E}" type="presParOf" srcId="{8671C812-2CBC-40AC-892A-022B5B337E11}" destId="{514C25EF-DB17-40B3-AEFB-BBFEC5057D02}" srcOrd="0" destOrd="0" presId="urn:microsoft.com/office/officeart/2005/8/layout/vProcess5"/>
    <dgm:cxn modelId="{6C9DAECA-92A3-4FC1-86F9-2C64F440A664}" type="presParOf" srcId="{8671C812-2CBC-40AC-892A-022B5B337E11}" destId="{B1A02FFB-DA37-4D61-A940-80A7AE32CD52}" srcOrd="1" destOrd="0" presId="urn:microsoft.com/office/officeart/2005/8/layout/vProcess5"/>
    <dgm:cxn modelId="{7E226BDC-9F9F-4299-B52D-EA566D22DB7F}" type="presParOf" srcId="{8671C812-2CBC-40AC-892A-022B5B337E11}" destId="{3FFE75E2-68F5-4695-992B-64A35616FD0B}" srcOrd="2" destOrd="0" presId="urn:microsoft.com/office/officeart/2005/8/layout/vProcess5"/>
    <dgm:cxn modelId="{E91B34D2-C885-4C13-8D95-FD418DB1EC83}" type="presParOf" srcId="{8671C812-2CBC-40AC-892A-022B5B337E11}" destId="{5600B7D0-2CE7-468B-BF98-350858C0CB92}" srcOrd="3" destOrd="0" presId="urn:microsoft.com/office/officeart/2005/8/layout/vProcess5"/>
    <dgm:cxn modelId="{94FE7822-CFB6-418F-A33A-7303779C2078}" type="presParOf" srcId="{8671C812-2CBC-40AC-892A-022B5B337E11}" destId="{33E1F953-50AE-4B9F-BA89-4AA33D8980EA}" srcOrd="4" destOrd="0" presId="urn:microsoft.com/office/officeart/2005/8/layout/vProcess5"/>
    <dgm:cxn modelId="{1EDE45DA-ED50-407D-AC37-EE822A9F119E}" type="presParOf" srcId="{8671C812-2CBC-40AC-892A-022B5B337E11}" destId="{8430455D-C1A4-462A-9712-D60250E3C7F2}" srcOrd="5" destOrd="0" presId="urn:microsoft.com/office/officeart/2005/8/layout/vProcess5"/>
    <dgm:cxn modelId="{22094967-40D1-4186-878D-F3F406C73336}" type="presParOf" srcId="{8671C812-2CBC-40AC-892A-022B5B337E11}" destId="{86DFD995-1DC7-4E4D-B2D4-19DF5323164D}" srcOrd="6" destOrd="0" presId="urn:microsoft.com/office/officeart/2005/8/layout/vProcess5"/>
    <dgm:cxn modelId="{E3E99433-6F2F-4F64-A5E6-A552F9ABB873}" type="presParOf" srcId="{8671C812-2CBC-40AC-892A-022B5B337E11}" destId="{F40748C7-DE8C-4260-91EF-5423AEE40D76}" srcOrd="7" destOrd="0" presId="urn:microsoft.com/office/officeart/2005/8/layout/vProcess5"/>
    <dgm:cxn modelId="{51E9C77E-647D-4F22-904F-40CC6463FA5A}" type="presParOf" srcId="{8671C812-2CBC-40AC-892A-022B5B337E11}" destId="{5E25E080-A50C-49E2-A915-9E5A7FDCEE1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5C43C7-23CD-47DD-A77B-C1FE29930D4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AC7B0E5-70B9-4279-B1AA-3B0DC71A63BE}">
      <dgm:prSet phldrT="[Text]"/>
      <dgm:spPr/>
      <dgm:t>
        <a:bodyPr/>
        <a:lstStyle/>
        <a:p>
          <a:r>
            <a:rPr lang="en-IN" dirty="0"/>
            <a:t>EDA</a:t>
          </a:r>
        </a:p>
      </dgm:t>
    </dgm:pt>
    <dgm:pt modelId="{D13D14B7-CEFE-4133-8A15-E800CF0920AD}" type="parTrans" cxnId="{5159840D-57C5-4757-9EF1-2F6B82721EAA}">
      <dgm:prSet/>
      <dgm:spPr/>
      <dgm:t>
        <a:bodyPr/>
        <a:lstStyle/>
        <a:p>
          <a:endParaRPr lang="en-IN"/>
        </a:p>
      </dgm:t>
    </dgm:pt>
    <dgm:pt modelId="{8AA72EA4-F33E-4322-83E0-8B939920F995}" type="sibTrans" cxnId="{5159840D-57C5-4757-9EF1-2F6B82721EAA}">
      <dgm:prSet/>
      <dgm:spPr/>
      <dgm:t>
        <a:bodyPr/>
        <a:lstStyle/>
        <a:p>
          <a:endParaRPr lang="en-IN"/>
        </a:p>
      </dgm:t>
    </dgm:pt>
    <dgm:pt modelId="{52EC4609-CB25-41B2-AFB4-76AF05A16055}">
      <dgm:prSet phldrT="[Text]"/>
      <dgm:spPr/>
      <dgm:t>
        <a:bodyPr/>
        <a:lstStyle/>
        <a:p>
          <a:r>
            <a:rPr lang="en-IN" dirty="0"/>
            <a:t>Data Exploration and Feature Understanding</a:t>
          </a:r>
        </a:p>
      </dgm:t>
    </dgm:pt>
    <dgm:pt modelId="{CA10BA9D-BCFA-47DF-AB6D-7B04BE8D7C69}" type="parTrans" cxnId="{B4BF470D-51FC-4327-8F50-9B61A69DE802}">
      <dgm:prSet/>
      <dgm:spPr/>
      <dgm:t>
        <a:bodyPr/>
        <a:lstStyle/>
        <a:p>
          <a:endParaRPr lang="en-IN"/>
        </a:p>
      </dgm:t>
    </dgm:pt>
    <dgm:pt modelId="{83A2B180-94F1-42D0-9EC5-514EFB7EDEB3}" type="sibTrans" cxnId="{B4BF470D-51FC-4327-8F50-9B61A69DE802}">
      <dgm:prSet/>
      <dgm:spPr/>
      <dgm:t>
        <a:bodyPr/>
        <a:lstStyle/>
        <a:p>
          <a:endParaRPr lang="en-IN"/>
        </a:p>
      </dgm:t>
    </dgm:pt>
    <dgm:pt modelId="{5F505FD1-622D-4747-8F8F-CE945067653A}">
      <dgm:prSet phldrT="[Text]"/>
      <dgm:spPr/>
      <dgm:t>
        <a:bodyPr/>
        <a:lstStyle/>
        <a:p>
          <a:r>
            <a:rPr lang="en-IN" dirty="0"/>
            <a:t>Summary</a:t>
          </a:r>
        </a:p>
      </dgm:t>
    </dgm:pt>
    <dgm:pt modelId="{DCE7031F-DDB9-4CF4-9A4A-B908542BD891}" type="parTrans" cxnId="{E5A05674-342D-4C18-8455-0DF05C71DFDF}">
      <dgm:prSet/>
      <dgm:spPr/>
      <dgm:t>
        <a:bodyPr/>
        <a:lstStyle/>
        <a:p>
          <a:endParaRPr lang="en-IN"/>
        </a:p>
      </dgm:t>
    </dgm:pt>
    <dgm:pt modelId="{797D37A3-E09F-4BCB-9F6C-DC03FED5C315}" type="sibTrans" cxnId="{E5A05674-342D-4C18-8455-0DF05C71DFDF}">
      <dgm:prSet/>
      <dgm:spPr/>
      <dgm:t>
        <a:bodyPr/>
        <a:lstStyle/>
        <a:p>
          <a:endParaRPr lang="en-IN"/>
        </a:p>
      </dgm:t>
    </dgm:pt>
    <dgm:pt modelId="{058E4FD5-639D-4E44-9AB4-26E512385397}">
      <dgm:prSet phldrT="[Text]"/>
      <dgm:spPr/>
      <dgm:t>
        <a:bodyPr/>
        <a:lstStyle/>
        <a:p>
          <a:r>
            <a:rPr lang="en-IN" dirty="0"/>
            <a:t>Metrics – Site, orbit, and mission outcome</a:t>
          </a:r>
        </a:p>
      </dgm:t>
    </dgm:pt>
    <dgm:pt modelId="{E9421E56-40A7-4B7D-9B29-561A46C3B2F9}" type="parTrans" cxnId="{A19085F8-4297-4D2B-9353-C66073F139C7}">
      <dgm:prSet/>
      <dgm:spPr/>
      <dgm:t>
        <a:bodyPr/>
        <a:lstStyle/>
        <a:p>
          <a:endParaRPr lang="en-IN"/>
        </a:p>
      </dgm:t>
    </dgm:pt>
    <dgm:pt modelId="{00972808-D8F8-471C-854B-0BDC2BEFE9EC}" type="sibTrans" cxnId="{A19085F8-4297-4D2B-9353-C66073F139C7}">
      <dgm:prSet/>
      <dgm:spPr/>
      <dgm:t>
        <a:bodyPr/>
        <a:lstStyle/>
        <a:p>
          <a:endParaRPr lang="en-IN"/>
        </a:p>
      </dgm:t>
    </dgm:pt>
    <dgm:pt modelId="{58BD13A3-B14F-442A-B780-0F265E42D56C}">
      <dgm:prSet phldrT="[Text]"/>
      <dgm:spPr/>
      <dgm:t>
        <a:bodyPr/>
        <a:lstStyle/>
        <a:p>
          <a:r>
            <a:rPr lang="en-IN" dirty="0"/>
            <a:t>Create Landing Outcome Label</a:t>
          </a:r>
        </a:p>
      </dgm:t>
    </dgm:pt>
    <dgm:pt modelId="{83A24361-4DAA-477E-8580-C61B4F26BC9E}" type="parTrans" cxnId="{19426649-DFEA-4969-ACF5-A6CE72BCD251}">
      <dgm:prSet/>
      <dgm:spPr/>
      <dgm:t>
        <a:bodyPr/>
        <a:lstStyle/>
        <a:p>
          <a:endParaRPr lang="en-IN"/>
        </a:p>
      </dgm:t>
    </dgm:pt>
    <dgm:pt modelId="{E6B9435A-7E14-4617-BE42-7883E649887A}" type="sibTrans" cxnId="{19426649-DFEA-4969-ACF5-A6CE72BCD251}">
      <dgm:prSet/>
      <dgm:spPr/>
      <dgm:t>
        <a:bodyPr/>
        <a:lstStyle/>
        <a:p>
          <a:endParaRPr lang="en-IN"/>
        </a:p>
      </dgm:t>
    </dgm:pt>
    <dgm:pt modelId="{0732D09D-5F52-4CF6-8B57-DA2EB1E156C4}">
      <dgm:prSet phldrT="[Text]"/>
      <dgm:spPr/>
      <dgm:t>
        <a:bodyPr/>
        <a:lstStyle/>
        <a:p>
          <a:r>
            <a:rPr lang="en-IN" dirty="0"/>
            <a:t>Using the Outcome label</a:t>
          </a:r>
        </a:p>
      </dgm:t>
    </dgm:pt>
    <dgm:pt modelId="{7EDB355E-97C3-4F57-AA7C-60B042382C07}" type="parTrans" cxnId="{3C97F7B3-F51C-4730-8547-F7C3FD005501}">
      <dgm:prSet/>
      <dgm:spPr/>
      <dgm:t>
        <a:bodyPr/>
        <a:lstStyle/>
        <a:p>
          <a:endParaRPr lang="en-IN"/>
        </a:p>
      </dgm:t>
    </dgm:pt>
    <dgm:pt modelId="{7B1ED223-473B-40E6-A6B0-8020CFA5F3C9}" type="sibTrans" cxnId="{3C97F7B3-F51C-4730-8547-F7C3FD005501}">
      <dgm:prSet/>
      <dgm:spPr/>
      <dgm:t>
        <a:bodyPr/>
        <a:lstStyle/>
        <a:p>
          <a:endParaRPr lang="en-IN"/>
        </a:p>
      </dgm:t>
    </dgm:pt>
    <dgm:pt modelId="{D8F373E5-180A-4115-877F-04F02CC61C18}" type="pres">
      <dgm:prSet presAssocID="{795C43C7-23CD-47DD-A77B-C1FE29930D47}" presName="Name0" presStyleCnt="0">
        <dgm:presLayoutVars>
          <dgm:dir/>
          <dgm:animLvl val="lvl"/>
          <dgm:resizeHandles val="exact"/>
        </dgm:presLayoutVars>
      </dgm:prSet>
      <dgm:spPr/>
    </dgm:pt>
    <dgm:pt modelId="{27F97523-094B-4E89-A8D9-A799D007DD37}" type="pres">
      <dgm:prSet presAssocID="{FAC7B0E5-70B9-4279-B1AA-3B0DC71A63BE}" presName="composite" presStyleCnt="0"/>
      <dgm:spPr/>
    </dgm:pt>
    <dgm:pt modelId="{20303F00-4EC2-4331-91DA-B618921207F8}" type="pres">
      <dgm:prSet presAssocID="{FAC7B0E5-70B9-4279-B1AA-3B0DC71A63BE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FA02917-B747-4778-AD0D-FBA066358C66}" type="pres">
      <dgm:prSet presAssocID="{FAC7B0E5-70B9-4279-B1AA-3B0DC71A63BE}" presName="desTx" presStyleLbl="revTx" presStyleIdx="0" presStyleCnt="3">
        <dgm:presLayoutVars>
          <dgm:bulletEnabled val="1"/>
        </dgm:presLayoutVars>
      </dgm:prSet>
      <dgm:spPr/>
    </dgm:pt>
    <dgm:pt modelId="{7368298D-9C76-4B1D-A857-95F572C55F7D}" type="pres">
      <dgm:prSet presAssocID="{8AA72EA4-F33E-4322-83E0-8B939920F995}" presName="space" presStyleCnt="0"/>
      <dgm:spPr/>
    </dgm:pt>
    <dgm:pt modelId="{8601013F-64C2-4027-A68B-7F4DBAC4B6E8}" type="pres">
      <dgm:prSet presAssocID="{5F505FD1-622D-4747-8F8F-CE945067653A}" presName="composite" presStyleCnt="0"/>
      <dgm:spPr/>
    </dgm:pt>
    <dgm:pt modelId="{D5D9D688-E085-425C-B500-91CB198153FF}" type="pres">
      <dgm:prSet presAssocID="{5F505FD1-622D-4747-8F8F-CE945067653A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1F87D81-32A3-479A-87C2-FB8A6C44ED5B}" type="pres">
      <dgm:prSet presAssocID="{5F505FD1-622D-4747-8F8F-CE945067653A}" presName="desTx" presStyleLbl="revTx" presStyleIdx="1" presStyleCnt="3">
        <dgm:presLayoutVars>
          <dgm:bulletEnabled val="1"/>
        </dgm:presLayoutVars>
      </dgm:prSet>
      <dgm:spPr/>
    </dgm:pt>
    <dgm:pt modelId="{13463AB9-B4AD-48AF-95A9-88A4C2DD39A1}" type="pres">
      <dgm:prSet presAssocID="{797D37A3-E09F-4BCB-9F6C-DC03FED5C315}" presName="space" presStyleCnt="0"/>
      <dgm:spPr/>
    </dgm:pt>
    <dgm:pt modelId="{386081B7-91F0-4919-A152-059089BB5A60}" type="pres">
      <dgm:prSet presAssocID="{58BD13A3-B14F-442A-B780-0F265E42D56C}" presName="composite" presStyleCnt="0"/>
      <dgm:spPr/>
    </dgm:pt>
    <dgm:pt modelId="{FBC097CA-AA80-4245-89A1-D11A4A3C3CC6}" type="pres">
      <dgm:prSet presAssocID="{58BD13A3-B14F-442A-B780-0F265E42D56C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7F6E8437-F05A-45BE-8B5E-C5E3F815E281}" type="pres">
      <dgm:prSet presAssocID="{58BD13A3-B14F-442A-B780-0F265E42D56C}" presName="desTx" presStyleLbl="revTx" presStyleIdx="2" presStyleCnt="3">
        <dgm:presLayoutVars>
          <dgm:bulletEnabled val="1"/>
        </dgm:presLayoutVars>
      </dgm:prSet>
      <dgm:spPr/>
    </dgm:pt>
  </dgm:ptLst>
  <dgm:cxnLst>
    <dgm:cxn modelId="{B4BF470D-51FC-4327-8F50-9B61A69DE802}" srcId="{FAC7B0E5-70B9-4279-B1AA-3B0DC71A63BE}" destId="{52EC4609-CB25-41B2-AFB4-76AF05A16055}" srcOrd="0" destOrd="0" parTransId="{CA10BA9D-BCFA-47DF-AB6D-7B04BE8D7C69}" sibTransId="{83A2B180-94F1-42D0-9EC5-514EFB7EDEB3}"/>
    <dgm:cxn modelId="{5159840D-57C5-4757-9EF1-2F6B82721EAA}" srcId="{795C43C7-23CD-47DD-A77B-C1FE29930D47}" destId="{FAC7B0E5-70B9-4279-B1AA-3B0DC71A63BE}" srcOrd="0" destOrd="0" parTransId="{D13D14B7-CEFE-4133-8A15-E800CF0920AD}" sibTransId="{8AA72EA4-F33E-4322-83E0-8B939920F995}"/>
    <dgm:cxn modelId="{FAE17010-BE67-4097-BED7-75101FB61448}" type="presOf" srcId="{FAC7B0E5-70B9-4279-B1AA-3B0DC71A63BE}" destId="{20303F00-4EC2-4331-91DA-B618921207F8}" srcOrd="0" destOrd="0" presId="urn:microsoft.com/office/officeart/2005/8/layout/chevron1"/>
    <dgm:cxn modelId="{B1830C29-EC62-4909-85BB-5646299E5EDD}" type="presOf" srcId="{795C43C7-23CD-47DD-A77B-C1FE29930D47}" destId="{D8F373E5-180A-4115-877F-04F02CC61C18}" srcOrd="0" destOrd="0" presId="urn:microsoft.com/office/officeart/2005/8/layout/chevron1"/>
    <dgm:cxn modelId="{63821C5E-44D2-42C2-A2DD-B16867C809ED}" type="presOf" srcId="{058E4FD5-639D-4E44-9AB4-26E512385397}" destId="{01F87D81-32A3-479A-87C2-FB8A6C44ED5B}" srcOrd="0" destOrd="0" presId="urn:microsoft.com/office/officeart/2005/8/layout/chevron1"/>
    <dgm:cxn modelId="{19426649-DFEA-4969-ACF5-A6CE72BCD251}" srcId="{795C43C7-23CD-47DD-A77B-C1FE29930D47}" destId="{58BD13A3-B14F-442A-B780-0F265E42D56C}" srcOrd="2" destOrd="0" parTransId="{83A24361-4DAA-477E-8580-C61B4F26BC9E}" sibTransId="{E6B9435A-7E14-4617-BE42-7883E649887A}"/>
    <dgm:cxn modelId="{147F566A-D9B5-43BB-8F94-6B9A12437B4A}" type="presOf" srcId="{52EC4609-CB25-41B2-AFB4-76AF05A16055}" destId="{9FA02917-B747-4778-AD0D-FBA066358C66}" srcOrd="0" destOrd="0" presId="urn:microsoft.com/office/officeart/2005/8/layout/chevron1"/>
    <dgm:cxn modelId="{E5A05674-342D-4C18-8455-0DF05C71DFDF}" srcId="{795C43C7-23CD-47DD-A77B-C1FE29930D47}" destId="{5F505FD1-622D-4747-8F8F-CE945067653A}" srcOrd="1" destOrd="0" parTransId="{DCE7031F-DDB9-4CF4-9A4A-B908542BD891}" sibTransId="{797D37A3-E09F-4BCB-9F6C-DC03FED5C315}"/>
    <dgm:cxn modelId="{73800DA7-7280-4323-B777-2658B734AA5B}" type="presOf" srcId="{58BD13A3-B14F-442A-B780-0F265E42D56C}" destId="{FBC097CA-AA80-4245-89A1-D11A4A3C3CC6}" srcOrd="0" destOrd="0" presId="urn:microsoft.com/office/officeart/2005/8/layout/chevron1"/>
    <dgm:cxn modelId="{3C97F7B3-F51C-4730-8547-F7C3FD005501}" srcId="{58BD13A3-B14F-442A-B780-0F265E42D56C}" destId="{0732D09D-5F52-4CF6-8B57-DA2EB1E156C4}" srcOrd="0" destOrd="0" parTransId="{7EDB355E-97C3-4F57-AA7C-60B042382C07}" sibTransId="{7B1ED223-473B-40E6-A6B0-8020CFA5F3C9}"/>
    <dgm:cxn modelId="{50C5BBD7-62FD-4E94-AFF6-BC1C85EAD28F}" type="presOf" srcId="{0732D09D-5F52-4CF6-8B57-DA2EB1E156C4}" destId="{7F6E8437-F05A-45BE-8B5E-C5E3F815E281}" srcOrd="0" destOrd="0" presId="urn:microsoft.com/office/officeart/2005/8/layout/chevron1"/>
    <dgm:cxn modelId="{A19085F8-4297-4D2B-9353-C66073F139C7}" srcId="{5F505FD1-622D-4747-8F8F-CE945067653A}" destId="{058E4FD5-639D-4E44-9AB4-26E512385397}" srcOrd="0" destOrd="0" parTransId="{E9421E56-40A7-4B7D-9B29-561A46C3B2F9}" sibTransId="{00972808-D8F8-471C-854B-0BDC2BEFE9EC}"/>
    <dgm:cxn modelId="{AE5FA2F9-8B9B-45BC-BBC9-714F1E05DE6D}" type="presOf" srcId="{5F505FD1-622D-4747-8F8F-CE945067653A}" destId="{D5D9D688-E085-425C-B500-91CB198153FF}" srcOrd="0" destOrd="0" presId="urn:microsoft.com/office/officeart/2005/8/layout/chevron1"/>
    <dgm:cxn modelId="{0553C1FC-4006-4418-9001-8DA14469BE03}" type="presParOf" srcId="{D8F373E5-180A-4115-877F-04F02CC61C18}" destId="{27F97523-094B-4E89-A8D9-A799D007DD37}" srcOrd="0" destOrd="0" presId="urn:microsoft.com/office/officeart/2005/8/layout/chevron1"/>
    <dgm:cxn modelId="{7050BA9A-28D3-40C8-823E-838B733021DE}" type="presParOf" srcId="{27F97523-094B-4E89-A8D9-A799D007DD37}" destId="{20303F00-4EC2-4331-91DA-B618921207F8}" srcOrd="0" destOrd="0" presId="urn:microsoft.com/office/officeart/2005/8/layout/chevron1"/>
    <dgm:cxn modelId="{B00EA858-5DC6-4BA2-AA10-30220FC666FC}" type="presParOf" srcId="{27F97523-094B-4E89-A8D9-A799D007DD37}" destId="{9FA02917-B747-4778-AD0D-FBA066358C66}" srcOrd="1" destOrd="0" presId="urn:microsoft.com/office/officeart/2005/8/layout/chevron1"/>
    <dgm:cxn modelId="{E10E9660-E8B6-422D-BCAB-8422AE9DAD19}" type="presParOf" srcId="{D8F373E5-180A-4115-877F-04F02CC61C18}" destId="{7368298D-9C76-4B1D-A857-95F572C55F7D}" srcOrd="1" destOrd="0" presId="urn:microsoft.com/office/officeart/2005/8/layout/chevron1"/>
    <dgm:cxn modelId="{DFC5FE18-88F1-43ED-870B-92A9AA4D60A7}" type="presParOf" srcId="{D8F373E5-180A-4115-877F-04F02CC61C18}" destId="{8601013F-64C2-4027-A68B-7F4DBAC4B6E8}" srcOrd="2" destOrd="0" presId="urn:microsoft.com/office/officeart/2005/8/layout/chevron1"/>
    <dgm:cxn modelId="{7CFACB15-D140-4022-9CCD-0F96275EF9EE}" type="presParOf" srcId="{8601013F-64C2-4027-A68B-7F4DBAC4B6E8}" destId="{D5D9D688-E085-425C-B500-91CB198153FF}" srcOrd="0" destOrd="0" presId="urn:microsoft.com/office/officeart/2005/8/layout/chevron1"/>
    <dgm:cxn modelId="{98E130EE-F39B-4A87-AE41-63401E60DDEB}" type="presParOf" srcId="{8601013F-64C2-4027-A68B-7F4DBAC4B6E8}" destId="{01F87D81-32A3-479A-87C2-FB8A6C44ED5B}" srcOrd="1" destOrd="0" presId="urn:microsoft.com/office/officeart/2005/8/layout/chevron1"/>
    <dgm:cxn modelId="{E7CAECC9-D5AC-4AA7-A1BE-CDE5D9B8AC89}" type="presParOf" srcId="{D8F373E5-180A-4115-877F-04F02CC61C18}" destId="{13463AB9-B4AD-48AF-95A9-88A4C2DD39A1}" srcOrd="3" destOrd="0" presId="urn:microsoft.com/office/officeart/2005/8/layout/chevron1"/>
    <dgm:cxn modelId="{F0E2A152-FC3C-4975-95EC-42133A1664F9}" type="presParOf" srcId="{D8F373E5-180A-4115-877F-04F02CC61C18}" destId="{386081B7-91F0-4919-A152-059089BB5A60}" srcOrd="4" destOrd="0" presId="urn:microsoft.com/office/officeart/2005/8/layout/chevron1"/>
    <dgm:cxn modelId="{DCAA9532-4F9C-47A0-A2D0-C586DD3A2817}" type="presParOf" srcId="{386081B7-91F0-4919-A152-059089BB5A60}" destId="{FBC097CA-AA80-4245-89A1-D11A4A3C3CC6}" srcOrd="0" destOrd="0" presId="urn:microsoft.com/office/officeart/2005/8/layout/chevron1"/>
    <dgm:cxn modelId="{E5F1D82A-DC96-4589-8DC4-C0AB21FB0AF6}" type="presParOf" srcId="{386081B7-91F0-4919-A152-059089BB5A60}" destId="{7F6E8437-F05A-45BE-8B5E-C5E3F815E28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CF5E55-CF0D-471D-A95B-80CBAF62989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02F9429-D85F-4304-BC9E-EE92868F2FC1}">
      <dgm:prSet phldrT="[Text]" custT="1"/>
      <dgm:spPr/>
      <dgm:t>
        <a:bodyPr/>
        <a:lstStyle/>
        <a:p>
          <a:r>
            <a:rPr lang="en-IN" sz="1800" dirty="0"/>
            <a:t>Data preparation and standardization </a:t>
          </a:r>
        </a:p>
      </dgm:t>
    </dgm:pt>
    <dgm:pt modelId="{2202F17D-55F4-4009-9DD9-55293560A6AF}" type="parTrans" cxnId="{9282B730-94A0-49A7-AE04-188BD76C4819}">
      <dgm:prSet/>
      <dgm:spPr/>
      <dgm:t>
        <a:bodyPr/>
        <a:lstStyle/>
        <a:p>
          <a:endParaRPr lang="en-IN" sz="600"/>
        </a:p>
      </dgm:t>
    </dgm:pt>
    <dgm:pt modelId="{6EF849FC-A15B-4B85-A4AD-D3A00870ACAF}" type="sibTrans" cxnId="{9282B730-94A0-49A7-AE04-188BD76C4819}">
      <dgm:prSet custT="1"/>
      <dgm:spPr/>
      <dgm:t>
        <a:bodyPr/>
        <a:lstStyle/>
        <a:p>
          <a:endParaRPr lang="en-IN" sz="800"/>
        </a:p>
      </dgm:t>
    </dgm:pt>
    <dgm:pt modelId="{8C806BAE-1F2B-4582-AA51-B23E0DABF556}">
      <dgm:prSet phldrT="[Text]" custT="1"/>
      <dgm:spPr/>
      <dgm:t>
        <a:bodyPr/>
        <a:lstStyle/>
        <a:p>
          <a:r>
            <a:rPr lang="en-IN" sz="1800" dirty="0"/>
            <a:t>Model testing</a:t>
          </a:r>
        </a:p>
      </dgm:t>
    </dgm:pt>
    <dgm:pt modelId="{EE20CCCF-4561-4774-99C6-1F18207B8A8E}" type="parTrans" cxnId="{2138A952-7B12-4FC9-B8FA-421DA3C1DB11}">
      <dgm:prSet/>
      <dgm:spPr/>
      <dgm:t>
        <a:bodyPr/>
        <a:lstStyle/>
        <a:p>
          <a:endParaRPr lang="en-IN" sz="600"/>
        </a:p>
      </dgm:t>
    </dgm:pt>
    <dgm:pt modelId="{884F171C-4FD2-4F07-AE51-27A31D528C77}" type="sibTrans" cxnId="{2138A952-7B12-4FC9-B8FA-421DA3C1DB11}">
      <dgm:prSet custT="1"/>
      <dgm:spPr/>
      <dgm:t>
        <a:bodyPr/>
        <a:lstStyle/>
        <a:p>
          <a:endParaRPr lang="en-IN" sz="800"/>
        </a:p>
      </dgm:t>
    </dgm:pt>
    <dgm:pt modelId="{F2D90641-AA24-4900-9C83-3DF6F88BA6FD}">
      <dgm:prSet phldrT="[Text]" custT="1"/>
      <dgm:spPr/>
      <dgm:t>
        <a:bodyPr/>
        <a:lstStyle/>
        <a:p>
          <a:r>
            <a:rPr lang="en-IN" sz="1800" dirty="0"/>
            <a:t>Comparing model accuracy  </a:t>
          </a:r>
        </a:p>
      </dgm:t>
    </dgm:pt>
    <dgm:pt modelId="{1680C357-0394-4529-85FF-A69766FE5AE9}" type="parTrans" cxnId="{C5245497-3DA4-4B94-A2E6-E11939BF8F65}">
      <dgm:prSet/>
      <dgm:spPr/>
      <dgm:t>
        <a:bodyPr/>
        <a:lstStyle/>
        <a:p>
          <a:endParaRPr lang="en-IN" sz="600"/>
        </a:p>
      </dgm:t>
    </dgm:pt>
    <dgm:pt modelId="{D06525F0-6A4E-46B8-9866-43AB28CABC6F}" type="sibTrans" cxnId="{C5245497-3DA4-4B94-A2E6-E11939BF8F65}">
      <dgm:prSet/>
      <dgm:spPr/>
      <dgm:t>
        <a:bodyPr/>
        <a:lstStyle/>
        <a:p>
          <a:endParaRPr lang="en-IN" sz="600"/>
        </a:p>
      </dgm:t>
    </dgm:pt>
    <dgm:pt modelId="{5F6F926E-EC28-4B30-A59D-9AD65A14C699}">
      <dgm:prSet phldrT="[Text]" custT="1"/>
      <dgm:spPr/>
      <dgm:t>
        <a:bodyPr/>
        <a:lstStyle/>
        <a:p>
          <a:r>
            <a:rPr lang="en-IN" sz="1800" dirty="0"/>
            <a:t>Split data – 80:20% </a:t>
          </a:r>
          <a:r>
            <a:rPr lang="en-IN" sz="1800" dirty="0" err="1"/>
            <a:t>train:test</a:t>
          </a:r>
          <a:endParaRPr lang="en-IN" sz="1800" dirty="0"/>
        </a:p>
      </dgm:t>
    </dgm:pt>
    <dgm:pt modelId="{AD81ADF1-01A2-47FD-A4B7-420AD727DFA4}" type="parTrans" cxnId="{5864FA0B-228B-40A0-80C6-ABBB20AF9CCB}">
      <dgm:prSet/>
      <dgm:spPr/>
      <dgm:t>
        <a:bodyPr/>
        <a:lstStyle/>
        <a:p>
          <a:endParaRPr lang="en-IN"/>
        </a:p>
      </dgm:t>
    </dgm:pt>
    <dgm:pt modelId="{2237D02C-4F58-4213-90A6-5F1E828397E2}" type="sibTrans" cxnId="{5864FA0B-228B-40A0-80C6-ABBB20AF9CCB}">
      <dgm:prSet/>
      <dgm:spPr/>
      <dgm:t>
        <a:bodyPr/>
        <a:lstStyle/>
        <a:p>
          <a:endParaRPr lang="en-IN"/>
        </a:p>
      </dgm:t>
    </dgm:pt>
    <dgm:pt modelId="{D3B48B4A-85EA-4F1C-81BF-F1E38ABAACFA}">
      <dgm:prSet phldrT="[Text]" custT="1"/>
      <dgm:spPr/>
      <dgm:t>
        <a:bodyPr/>
        <a:lstStyle/>
        <a:p>
          <a:r>
            <a:rPr lang="en-IN" sz="1800" dirty="0"/>
            <a:t>10-fold CV, Grid search for Hyperparameter tuning</a:t>
          </a:r>
        </a:p>
      </dgm:t>
    </dgm:pt>
    <dgm:pt modelId="{BD59D8A4-0711-48F2-81B7-441D53EC0A8B}" type="parTrans" cxnId="{6D91ACFA-3D14-4ABC-B95D-946C3CA9D0BF}">
      <dgm:prSet/>
      <dgm:spPr/>
      <dgm:t>
        <a:bodyPr/>
        <a:lstStyle/>
        <a:p>
          <a:endParaRPr lang="en-IN"/>
        </a:p>
      </dgm:t>
    </dgm:pt>
    <dgm:pt modelId="{541EB167-3CB0-426F-A9A6-FEAF1300B26C}" type="sibTrans" cxnId="{6D91ACFA-3D14-4ABC-B95D-946C3CA9D0BF}">
      <dgm:prSet/>
      <dgm:spPr/>
      <dgm:t>
        <a:bodyPr/>
        <a:lstStyle/>
        <a:p>
          <a:endParaRPr lang="en-IN"/>
        </a:p>
      </dgm:t>
    </dgm:pt>
    <dgm:pt modelId="{6AD21E64-052C-4165-AB88-682BB6910311}">
      <dgm:prSet phldrT="[Text]" custT="1"/>
      <dgm:spPr/>
      <dgm:t>
        <a:bodyPr/>
        <a:lstStyle/>
        <a:p>
          <a:r>
            <a:rPr lang="en-IN" sz="1800" dirty="0"/>
            <a:t>Model training</a:t>
          </a:r>
        </a:p>
      </dgm:t>
    </dgm:pt>
    <dgm:pt modelId="{766AA99C-D21F-42FC-9625-37FD650B3066}" type="parTrans" cxnId="{4FC4D4DA-EEC9-468C-8763-4DAB8BA4AF43}">
      <dgm:prSet/>
      <dgm:spPr/>
      <dgm:t>
        <a:bodyPr/>
        <a:lstStyle/>
        <a:p>
          <a:endParaRPr lang="en-IN"/>
        </a:p>
      </dgm:t>
    </dgm:pt>
    <dgm:pt modelId="{AEB95D5B-44E5-4DFA-936B-CD30065B4A1A}" type="sibTrans" cxnId="{4FC4D4DA-EEC9-468C-8763-4DAB8BA4AF43}">
      <dgm:prSet/>
      <dgm:spPr/>
      <dgm:t>
        <a:bodyPr/>
        <a:lstStyle/>
        <a:p>
          <a:endParaRPr lang="en-IN"/>
        </a:p>
      </dgm:t>
    </dgm:pt>
    <dgm:pt modelId="{E6BF10DB-0F36-4123-B431-F48CE02F9E62}" type="pres">
      <dgm:prSet presAssocID="{15CF5E55-CF0D-471D-A95B-80CBAF629895}" presName="Name0" presStyleCnt="0">
        <dgm:presLayoutVars>
          <dgm:dir/>
          <dgm:resizeHandles val="exact"/>
        </dgm:presLayoutVars>
      </dgm:prSet>
      <dgm:spPr/>
    </dgm:pt>
    <dgm:pt modelId="{A5EFB06E-0E15-43B6-8C33-E1E50C7CEE7C}" type="pres">
      <dgm:prSet presAssocID="{602F9429-D85F-4304-BC9E-EE92868F2FC1}" presName="node" presStyleLbl="node1" presStyleIdx="0" presStyleCnt="6" custLinFactNeighborX="-95534" custLinFactNeighborY="0">
        <dgm:presLayoutVars>
          <dgm:bulletEnabled val="1"/>
        </dgm:presLayoutVars>
      </dgm:prSet>
      <dgm:spPr/>
    </dgm:pt>
    <dgm:pt modelId="{C5E93513-2A2A-495F-885E-61AB29F98543}" type="pres">
      <dgm:prSet presAssocID="{6EF849FC-A15B-4B85-A4AD-D3A00870ACAF}" presName="sibTrans" presStyleLbl="sibTrans2D1" presStyleIdx="0" presStyleCnt="5"/>
      <dgm:spPr/>
    </dgm:pt>
    <dgm:pt modelId="{CE6994C1-59CB-4DF3-88FB-B862B5076144}" type="pres">
      <dgm:prSet presAssocID="{6EF849FC-A15B-4B85-A4AD-D3A00870ACAF}" presName="connectorText" presStyleLbl="sibTrans2D1" presStyleIdx="0" presStyleCnt="5"/>
      <dgm:spPr/>
    </dgm:pt>
    <dgm:pt modelId="{3B1E04EE-01DC-44F9-97E0-1AB0A3BB336B}" type="pres">
      <dgm:prSet presAssocID="{5F6F926E-EC28-4B30-A59D-9AD65A14C699}" presName="node" presStyleLbl="node1" presStyleIdx="1" presStyleCnt="6">
        <dgm:presLayoutVars>
          <dgm:bulletEnabled val="1"/>
        </dgm:presLayoutVars>
      </dgm:prSet>
      <dgm:spPr/>
    </dgm:pt>
    <dgm:pt modelId="{59DE0B71-F8CF-452F-8F49-A46F105B207E}" type="pres">
      <dgm:prSet presAssocID="{2237D02C-4F58-4213-90A6-5F1E828397E2}" presName="sibTrans" presStyleLbl="sibTrans2D1" presStyleIdx="1" presStyleCnt="5"/>
      <dgm:spPr/>
    </dgm:pt>
    <dgm:pt modelId="{7CAC2180-FB6F-405C-9A29-1E2EB9C1400B}" type="pres">
      <dgm:prSet presAssocID="{2237D02C-4F58-4213-90A6-5F1E828397E2}" presName="connectorText" presStyleLbl="sibTrans2D1" presStyleIdx="1" presStyleCnt="5"/>
      <dgm:spPr/>
    </dgm:pt>
    <dgm:pt modelId="{A33B84FC-5626-4CB5-BF63-0D4E532DEDF9}" type="pres">
      <dgm:prSet presAssocID="{6AD21E64-052C-4165-AB88-682BB6910311}" presName="node" presStyleLbl="node1" presStyleIdx="2" presStyleCnt="6">
        <dgm:presLayoutVars>
          <dgm:bulletEnabled val="1"/>
        </dgm:presLayoutVars>
      </dgm:prSet>
      <dgm:spPr/>
    </dgm:pt>
    <dgm:pt modelId="{E4793EA6-D003-4587-A02A-3ECD03B7446C}" type="pres">
      <dgm:prSet presAssocID="{AEB95D5B-44E5-4DFA-936B-CD30065B4A1A}" presName="sibTrans" presStyleLbl="sibTrans2D1" presStyleIdx="2" presStyleCnt="5"/>
      <dgm:spPr/>
    </dgm:pt>
    <dgm:pt modelId="{273ADAAD-FCE9-49DD-A9D0-861C236441E5}" type="pres">
      <dgm:prSet presAssocID="{AEB95D5B-44E5-4DFA-936B-CD30065B4A1A}" presName="connectorText" presStyleLbl="sibTrans2D1" presStyleIdx="2" presStyleCnt="5"/>
      <dgm:spPr/>
    </dgm:pt>
    <dgm:pt modelId="{9E4DD1D9-01EA-4A2C-B240-072B654D8090}" type="pres">
      <dgm:prSet presAssocID="{D3B48B4A-85EA-4F1C-81BF-F1E38ABAACFA}" presName="node" presStyleLbl="node1" presStyleIdx="3" presStyleCnt="6">
        <dgm:presLayoutVars>
          <dgm:bulletEnabled val="1"/>
        </dgm:presLayoutVars>
      </dgm:prSet>
      <dgm:spPr/>
    </dgm:pt>
    <dgm:pt modelId="{9798FD0A-FAD6-47E7-8FED-AD8EBCCFC859}" type="pres">
      <dgm:prSet presAssocID="{541EB167-3CB0-426F-A9A6-FEAF1300B26C}" presName="sibTrans" presStyleLbl="sibTrans2D1" presStyleIdx="3" presStyleCnt="5"/>
      <dgm:spPr/>
    </dgm:pt>
    <dgm:pt modelId="{7BD3A3ED-E77A-4DBF-9C66-8EC254CF1D31}" type="pres">
      <dgm:prSet presAssocID="{541EB167-3CB0-426F-A9A6-FEAF1300B26C}" presName="connectorText" presStyleLbl="sibTrans2D1" presStyleIdx="3" presStyleCnt="5"/>
      <dgm:spPr/>
    </dgm:pt>
    <dgm:pt modelId="{541C7D25-8E32-4B61-8BF0-E1C75F43E3D2}" type="pres">
      <dgm:prSet presAssocID="{8C806BAE-1F2B-4582-AA51-B23E0DABF556}" presName="node" presStyleLbl="node1" presStyleIdx="4" presStyleCnt="6">
        <dgm:presLayoutVars>
          <dgm:bulletEnabled val="1"/>
        </dgm:presLayoutVars>
      </dgm:prSet>
      <dgm:spPr/>
    </dgm:pt>
    <dgm:pt modelId="{9EEE5C80-9499-4C1F-A746-CDA1C0976BB5}" type="pres">
      <dgm:prSet presAssocID="{884F171C-4FD2-4F07-AE51-27A31D528C77}" presName="sibTrans" presStyleLbl="sibTrans2D1" presStyleIdx="4" presStyleCnt="5"/>
      <dgm:spPr/>
    </dgm:pt>
    <dgm:pt modelId="{8C44DA9D-EBE8-48BD-A416-25A07A1FAE9B}" type="pres">
      <dgm:prSet presAssocID="{884F171C-4FD2-4F07-AE51-27A31D528C77}" presName="connectorText" presStyleLbl="sibTrans2D1" presStyleIdx="4" presStyleCnt="5"/>
      <dgm:spPr/>
    </dgm:pt>
    <dgm:pt modelId="{5C7CBEF6-731B-412F-A215-A6F7CDAF5178}" type="pres">
      <dgm:prSet presAssocID="{F2D90641-AA24-4900-9C83-3DF6F88BA6FD}" presName="node" presStyleLbl="node1" presStyleIdx="5" presStyleCnt="6">
        <dgm:presLayoutVars>
          <dgm:bulletEnabled val="1"/>
        </dgm:presLayoutVars>
      </dgm:prSet>
      <dgm:spPr/>
    </dgm:pt>
  </dgm:ptLst>
  <dgm:cxnLst>
    <dgm:cxn modelId="{5864FA0B-228B-40A0-80C6-ABBB20AF9CCB}" srcId="{15CF5E55-CF0D-471D-A95B-80CBAF629895}" destId="{5F6F926E-EC28-4B30-A59D-9AD65A14C699}" srcOrd="1" destOrd="0" parTransId="{AD81ADF1-01A2-47FD-A4B7-420AD727DFA4}" sibTransId="{2237D02C-4F58-4213-90A6-5F1E828397E2}"/>
    <dgm:cxn modelId="{DDE3FF2B-6785-4A0F-AC1B-64A003F00E80}" type="presOf" srcId="{AEB95D5B-44E5-4DFA-936B-CD30065B4A1A}" destId="{273ADAAD-FCE9-49DD-A9D0-861C236441E5}" srcOrd="1" destOrd="0" presId="urn:microsoft.com/office/officeart/2005/8/layout/process1"/>
    <dgm:cxn modelId="{9282B730-94A0-49A7-AE04-188BD76C4819}" srcId="{15CF5E55-CF0D-471D-A95B-80CBAF629895}" destId="{602F9429-D85F-4304-BC9E-EE92868F2FC1}" srcOrd="0" destOrd="0" parTransId="{2202F17D-55F4-4009-9DD9-55293560A6AF}" sibTransId="{6EF849FC-A15B-4B85-A4AD-D3A00870ACAF}"/>
    <dgm:cxn modelId="{C658BD42-C6DC-43C5-972F-D16DF385911F}" type="presOf" srcId="{602F9429-D85F-4304-BC9E-EE92868F2FC1}" destId="{A5EFB06E-0E15-43B6-8C33-E1E50C7CEE7C}" srcOrd="0" destOrd="0" presId="urn:microsoft.com/office/officeart/2005/8/layout/process1"/>
    <dgm:cxn modelId="{89705050-640F-4A37-800C-28DB3518C6EA}" type="presOf" srcId="{D3B48B4A-85EA-4F1C-81BF-F1E38ABAACFA}" destId="{9E4DD1D9-01EA-4A2C-B240-072B654D8090}" srcOrd="0" destOrd="0" presId="urn:microsoft.com/office/officeart/2005/8/layout/process1"/>
    <dgm:cxn modelId="{2138A952-7B12-4FC9-B8FA-421DA3C1DB11}" srcId="{15CF5E55-CF0D-471D-A95B-80CBAF629895}" destId="{8C806BAE-1F2B-4582-AA51-B23E0DABF556}" srcOrd="4" destOrd="0" parTransId="{EE20CCCF-4561-4774-99C6-1F18207B8A8E}" sibTransId="{884F171C-4FD2-4F07-AE51-27A31D528C77}"/>
    <dgm:cxn modelId="{57650980-450E-4E15-B03A-763466E5380B}" type="presOf" srcId="{6EF849FC-A15B-4B85-A4AD-D3A00870ACAF}" destId="{CE6994C1-59CB-4DF3-88FB-B862B5076144}" srcOrd="1" destOrd="0" presId="urn:microsoft.com/office/officeart/2005/8/layout/process1"/>
    <dgm:cxn modelId="{6B9EE28A-D7E5-41A8-81BF-55BBEF569430}" type="presOf" srcId="{AEB95D5B-44E5-4DFA-936B-CD30065B4A1A}" destId="{E4793EA6-D003-4587-A02A-3ECD03B7446C}" srcOrd="0" destOrd="0" presId="urn:microsoft.com/office/officeart/2005/8/layout/process1"/>
    <dgm:cxn modelId="{5721A992-84CF-480D-98B7-92DFC6CF3B88}" type="presOf" srcId="{541EB167-3CB0-426F-A9A6-FEAF1300B26C}" destId="{7BD3A3ED-E77A-4DBF-9C66-8EC254CF1D31}" srcOrd="1" destOrd="0" presId="urn:microsoft.com/office/officeart/2005/8/layout/process1"/>
    <dgm:cxn modelId="{AD365994-BC23-46A8-9C0A-4704B826A9FF}" type="presOf" srcId="{884F171C-4FD2-4F07-AE51-27A31D528C77}" destId="{8C44DA9D-EBE8-48BD-A416-25A07A1FAE9B}" srcOrd="1" destOrd="0" presId="urn:microsoft.com/office/officeart/2005/8/layout/process1"/>
    <dgm:cxn modelId="{7D64FC95-8EC2-4B24-9461-16B5E3B1C05A}" type="presOf" srcId="{8C806BAE-1F2B-4582-AA51-B23E0DABF556}" destId="{541C7D25-8E32-4B61-8BF0-E1C75F43E3D2}" srcOrd="0" destOrd="0" presId="urn:microsoft.com/office/officeart/2005/8/layout/process1"/>
    <dgm:cxn modelId="{C5245497-3DA4-4B94-A2E6-E11939BF8F65}" srcId="{15CF5E55-CF0D-471D-A95B-80CBAF629895}" destId="{F2D90641-AA24-4900-9C83-3DF6F88BA6FD}" srcOrd="5" destOrd="0" parTransId="{1680C357-0394-4529-85FF-A69766FE5AE9}" sibTransId="{D06525F0-6A4E-46B8-9866-43AB28CABC6F}"/>
    <dgm:cxn modelId="{5C148F97-14BA-477D-ACA5-9DDAC3F1039A}" type="presOf" srcId="{6EF849FC-A15B-4B85-A4AD-D3A00870ACAF}" destId="{C5E93513-2A2A-495F-885E-61AB29F98543}" srcOrd="0" destOrd="0" presId="urn:microsoft.com/office/officeart/2005/8/layout/process1"/>
    <dgm:cxn modelId="{C29BD19D-E9CB-409C-AEA2-4F18433BB01D}" type="presOf" srcId="{541EB167-3CB0-426F-A9A6-FEAF1300B26C}" destId="{9798FD0A-FAD6-47E7-8FED-AD8EBCCFC859}" srcOrd="0" destOrd="0" presId="urn:microsoft.com/office/officeart/2005/8/layout/process1"/>
    <dgm:cxn modelId="{6EE5809F-7588-4784-9C62-D9942F46A64E}" type="presOf" srcId="{2237D02C-4F58-4213-90A6-5F1E828397E2}" destId="{59DE0B71-F8CF-452F-8F49-A46F105B207E}" srcOrd="0" destOrd="0" presId="urn:microsoft.com/office/officeart/2005/8/layout/process1"/>
    <dgm:cxn modelId="{52BDB6AF-ABD6-4714-86E5-E57E32795973}" type="presOf" srcId="{884F171C-4FD2-4F07-AE51-27A31D528C77}" destId="{9EEE5C80-9499-4C1F-A746-CDA1C0976BB5}" srcOrd="0" destOrd="0" presId="urn:microsoft.com/office/officeart/2005/8/layout/process1"/>
    <dgm:cxn modelId="{AB9CB0B1-AEEC-4620-BB9F-50EC43188DC8}" type="presOf" srcId="{F2D90641-AA24-4900-9C83-3DF6F88BA6FD}" destId="{5C7CBEF6-731B-412F-A215-A6F7CDAF5178}" srcOrd="0" destOrd="0" presId="urn:microsoft.com/office/officeart/2005/8/layout/process1"/>
    <dgm:cxn modelId="{D080E4B3-55D5-4764-80BE-3FD2C451A220}" type="presOf" srcId="{5F6F926E-EC28-4B30-A59D-9AD65A14C699}" destId="{3B1E04EE-01DC-44F9-97E0-1AB0A3BB336B}" srcOrd="0" destOrd="0" presId="urn:microsoft.com/office/officeart/2005/8/layout/process1"/>
    <dgm:cxn modelId="{4FC4D4DA-EEC9-468C-8763-4DAB8BA4AF43}" srcId="{15CF5E55-CF0D-471D-A95B-80CBAF629895}" destId="{6AD21E64-052C-4165-AB88-682BB6910311}" srcOrd="2" destOrd="0" parTransId="{766AA99C-D21F-42FC-9625-37FD650B3066}" sibTransId="{AEB95D5B-44E5-4DFA-936B-CD30065B4A1A}"/>
    <dgm:cxn modelId="{40FDA9DF-433F-4ABA-AC0C-1047191FEAE6}" type="presOf" srcId="{6AD21E64-052C-4165-AB88-682BB6910311}" destId="{A33B84FC-5626-4CB5-BF63-0D4E532DEDF9}" srcOrd="0" destOrd="0" presId="urn:microsoft.com/office/officeart/2005/8/layout/process1"/>
    <dgm:cxn modelId="{7A8782E5-76FD-438F-9ACB-A41D2436104D}" type="presOf" srcId="{2237D02C-4F58-4213-90A6-5F1E828397E2}" destId="{7CAC2180-FB6F-405C-9A29-1E2EB9C1400B}" srcOrd="1" destOrd="0" presId="urn:microsoft.com/office/officeart/2005/8/layout/process1"/>
    <dgm:cxn modelId="{49CD33F9-E365-4098-8914-5E94459AF3E5}" type="presOf" srcId="{15CF5E55-CF0D-471D-A95B-80CBAF629895}" destId="{E6BF10DB-0F36-4123-B431-F48CE02F9E62}" srcOrd="0" destOrd="0" presId="urn:microsoft.com/office/officeart/2005/8/layout/process1"/>
    <dgm:cxn modelId="{6D91ACFA-3D14-4ABC-B95D-946C3CA9D0BF}" srcId="{15CF5E55-CF0D-471D-A95B-80CBAF629895}" destId="{D3B48B4A-85EA-4F1C-81BF-F1E38ABAACFA}" srcOrd="3" destOrd="0" parTransId="{BD59D8A4-0711-48F2-81B7-441D53EC0A8B}" sibTransId="{541EB167-3CB0-426F-A9A6-FEAF1300B26C}"/>
    <dgm:cxn modelId="{E2110794-C385-4207-9C46-931FDAE62430}" type="presParOf" srcId="{E6BF10DB-0F36-4123-B431-F48CE02F9E62}" destId="{A5EFB06E-0E15-43B6-8C33-E1E50C7CEE7C}" srcOrd="0" destOrd="0" presId="urn:microsoft.com/office/officeart/2005/8/layout/process1"/>
    <dgm:cxn modelId="{E63F7729-2AD0-408C-9144-1AC51D5D894E}" type="presParOf" srcId="{E6BF10DB-0F36-4123-B431-F48CE02F9E62}" destId="{C5E93513-2A2A-495F-885E-61AB29F98543}" srcOrd="1" destOrd="0" presId="urn:microsoft.com/office/officeart/2005/8/layout/process1"/>
    <dgm:cxn modelId="{6F382457-8C3C-4D65-AC6C-CD719D10EBDD}" type="presParOf" srcId="{C5E93513-2A2A-495F-885E-61AB29F98543}" destId="{CE6994C1-59CB-4DF3-88FB-B862B5076144}" srcOrd="0" destOrd="0" presId="urn:microsoft.com/office/officeart/2005/8/layout/process1"/>
    <dgm:cxn modelId="{55D58BF7-3503-4B5C-97DC-9238EE503D4C}" type="presParOf" srcId="{E6BF10DB-0F36-4123-B431-F48CE02F9E62}" destId="{3B1E04EE-01DC-44F9-97E0-1AB0A3BB336B}" srcOrd="2" destOrd="0" presId="urn:microsoft.com/office/officeart/2005/8/layout/process1"/>
    <dgm:cxn modelId="{D7FDDAEC-18AD-4FEB-A2F9-0EF1B8E7E526}" type="presParOf" srcId="{E6BF10DB-0F36-4123-B431-F48CE02F9E62}" destId="{59DE0B71-F8CF-452F-8F49-A46F105B207E}" srcOrd="3" destOrd="0" presId="urn:microsoft.com/office/officeart/2005/8/layout/process1"/>
    <dgm:cxn modelId="{DA13DE8A-BC50-4C88-8C52-E9FCE822C0C1}" type="presParOf" srcId="{59DE0B71-F8CF-452F-8F49-A46F105B207E}" destId="{7CAC2180-FB6F-405C-9A29-1E2EB9C1400B}" srcOrd="0" destOrd="0" presId="urn:microsoft.com/office/officeart/2005/8/layout/process1"/>
    <dgm:cxn modelId="{E30FC2C2-938C-49F6-BBBA-8F421BAF30FC}" type="presParOf" srcId="{E6BF10DB-0F36-4123-B431-F48CE02F9E62}" destId="{A33B84FC-5626-4CB5-BF63-0D4E532DEDF9}" srcOrd="4" destOrd="0" presId="urn:microsoft.com/office/officeart/2005/8/layout/process1"/>
    <dgm:cxn modelId="{05A2F8CA-1CF0-4690-B2DD-A2DC3CDFA5B4}" type="presParOf" srcId="{E6BF10DB-0F36-4123-B431-F48CE02F9E62}" destId="{E4793EA6-D003-4587-A02A-3ECD03B7446C}" srcOrd="5" destOrd="0" presId="urn:microsoft.com/office/officeart/2005/8/layout/process1"/>
    <dgm:cxn modelId="{A4287C35-ACEA-4CCE-91C3-465E5C647C79}" type="presParOf" srcId="{E4793EA6-D003-4587-A02A-3ECD03B7446C}" destId="{273ADAAD-FCE9-49DD-A9D0-861C236441E5}" srcOrd="0" destOrd="0" presId="urn:microsoft.com/office/officeart/2005/8/layout/process1"/>
    <dgm:cxn modelId="{A0E66644-D88B-4DD2-B952-2D64FFEFA18A}" type="presParOf" srcId="{E6BF10DB-0F36-4123-B431-F48CE02F9E62}" destId="{9E4DD1D9-01EA-4A2C-B240-072B654D8090}" srcOrd="6" destOrd="0" presId="urn:microsoft.com/office/officeart/2005/8/layout/process1"/>
    <dgm:cxn modelId="{49D5CF11-B8CC-4FD6-A16D-A67E4A15234C}" type="presParOf" srcId="{E6BF10DB-0F36-4123-B431-F48CE02F9E62}" destId="{9798FD0A-FAD6-47E7-8FED-AD8EBCCFC859}" srcOrd="7" destOrd="0" presId="urn:microsoft.com/office/officeart/2005/8/layout/process1"/>
    <dgm:cxn modelId="{9E92FE9D-C2B3-4D14-825C-818536AAF8D6}" type="presParOf" srcId="{9798FD0A-FAD6-47E7-8FED-AD8EBCCFC859}" destId="{7BD3A3ED-E77A-4DBF-9C66-8EC254CF1D31}" srcOrd="0" destOrd="0" presId="urn:microsoft.com/office/officeart/2005/8/layout/process1"/>
    <dgm:cxn modelId="{A31B3666-BED4-4258-BB2B-69B98416A099}" type="presParOf" srcId="{E6BF10DB-0F36-4123-B431-F48CE02F9E62}" destId="{541C7D25-8E32-4B61-8BF0-E1C75F43E3D2}" srcOrd="8" destOrd="0" presId="urn:microsoft.com/office/officeart/2005/8/layout/process1"/>
    <dgm:cxn modelId="{EF7A8139-CE01-4D6F-B17D-C144073A6B00}" type="presParOf" srcId="{E6BF10DB-0F36-4123-B431-F48CE02F9E62}" destId="{9EEE5C80-9499-4C1F-A746-CDA1C0976BB5}" srcOrd="9" destOrd="0" presId="urn:microsoft.com/office/officeart/2005/8/layout/process1"/>
    <dgm:cxn modelId="{12CAC0BB-5B07-45EC-8234-597C0F14A676}" type="presParOf" srcId="{9EEE5C80-9499-4C1F-A746-CDA1C0976BB5}" destId="{8C44DA9D-EBE8-48BD-A416-25A07A1FAE9B}" srcOrd="0" destOrd="0" presId="urn:microsoft.com/office/officeart/2005/8/layout/process1"/>
    <dgm:cxn modelId="{547FA296-8E4B-456D-A2AA-5D4E1B474637}" type="presParOf" srcId="{E6BF10DB-0F36-4123-B431-F48CE02F9E62}" destId="{5C7CBEF6-731B-412F-A215-A6F7CDAF517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B2A18-0A7C-4F67-93E2-566F6602C435}">
      <dsp:nvSpPr>
        <dsp:cNvPr id="0" name=""/>
        <dsp:cNvSpPr/>
      </dsp:nvSpPr>
      <dsp:spPr>
        <a:xfrm>
          <a:off x="0" y="0"/>
          <a:ext cx="3875969" cy="8158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Request API and Parse the Space X launch data using the GET request, as JSON</a:t>
          </a:r>
        </a:p>
      </dsp:txBody>
      <dsp:txXfrm>
        <a:off x="23895" y="23895"/>
        <a:ext cx="2900184" cy="768029"/>
      </dsp:txXfrm>
    </dsp:sp>
    <dsp:sp modelId="{8700209B-78BD-4D50-9B13-521C03E5C186}">
      <dsp:nvSpPr>
        <dsp:cNvPr id="0" name=""/>
        <dsp:cNvSpPr/>
      </dsp:nvSpPr>
      <dsp:spPr>
        <a:xfrm>
          <a:off x="289439" y="929127"/>
          <a:ext cx="3875969" cy="8158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Convert to a Pandas DF using .json_normalize()</a:t>
          </a:r>
        </a:p>
      </dsp:txBody>
      <dsp:txXfrm>
        <a:off x="313334" y="953022"/>
        <a:ext cx="3008457" cy="768029"/>
      </dsp:txXfrm>
    </dsp:sp>
    <dsp:sp modelId="{BC9FE061-5833-45F5-9740-44B94352CCC7}">
      <dsp:nvSpPr>
        <dsp:cNvPr id="0" name=""/>
        <dsp:cNvSpPr/>
      </dsp:nvSpPr>
      <dsp:spPr>
        <a:xfrm>
          <a:off x="578878" y="1858254"/>
          <a:ext cx="3875969" cy="8158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Retrieve Columns Data for Specific Columns</a:t>
          </a:r>
        </a:p>
      </dsp:txBody>
      <dsp:txXfrm>
        <a:off x="602773" y="1882149"/>
        <a:ext cx="3008457" cy="768029"/>
      </dsp:txXfrm>
    </dsp:sp>
    <dsp:sp modelId="{3CC51255-093D-479D-8700-2AB358A86456}">
      <dsp:nvSpPr>
        <dsp:cNvPr id="0" name=""/>
        <dsp:cNvSpPr/>
      </dsp:nvSpPr>
      <dsp:spPr>
        <a:xfrm>
          <a:off x="868317" y="2787381"/>
          <a:ext cx="3875969" cy="8158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Filter Data to Include only Falcon 9 launches</a:t>
          </a:r>
        </a:p>
      </dsp:txBody>
      <dsp:txXfrm>
        <a:off x="892212" y="2811276"/>
        <a:ext cx="3008457" cy="768029"/>
      </dsp:txXfrm>
    </dsp:sp>
    <dsp:sp modelId="{07C4A7EE-D4BA-4580-BF2A-5395E55D80F9}">
      <dsp:nvSpPr>
        <dsp:cNvPr id="0" name=""/>
        <dsp:cNvSpPr/>
      </dsp:nvSpPr>
      <dsp:spPr>
        <a:xfrm>
          <a:off x="1157756" y="3716508"/>
          <a:ext cx="3875969" cy="8158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Deal with missing values</a:t>
          </a:r>
        </a:p>
      </dsp:txBody>
      <dsp:txXfrm>
        <a:off x="1181651" y="3740403"/>
        <a:ext cx="3008457" cy="768029"/>
      </dsp:txXfrm>
    </dsp:sp>
    <dsp:sp modelId="{2ACF8A9F-51EF-4CAB-AED9-2D1F39493A30}">
      <dsp:nvSpPr>
        <dsp:cNvPr id="0" name=""/>
        <dsp:cNvSpPr/>
      </dsp:nvSpPr>
      <dsp:spPr>
        <a:xfrm>
          <a:off x="3345686" y="596001"/>
          <a:ext cx="530282" cy="5302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3464999" y="596001"/>
        <a:ext cx="291656" cy="399037"/>
      </dsp:txXfrm>
    </dsp:sp>
    <dsp:sp modelId="{266F0DDB-0388-4DBD-BC1F-B89A198B6CA6}">
      <dsp:nvSpPr>
        <dsp:cNvPr id="0" name=""/>
        <dsp:cNvSpPr/>
      </dsp:nvSpPr>
      <dsp:spPr>
        <a:xfrm>
          <a:off x="3635125" y="1525128"/>
          <a:ext cx="530282" cy="5302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3754438" y="1525128"/>
        <a:ext cx="291656" cy="399037"/>
      </dsp:txXfrm>
    </dsp:sp>
    <dsp:sp modelId="{91CCF43F-9FCA-4D92-BEEA-D36E5A87A805}">
      <dsp:nvSpPr>
        <dsp:cNvPr id="0" name=""/>
        <dsp:cNvSpPr/>
      </dsp:nvSpPr>
      <dsp:spPr>
        <a:xfrm>
          <a:off x="3924565" y="2440658"/>
          <a:ext cx="530282" cy="5302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4043878" y="2440658"/>
        <a:ext cx="291656" cy="399037"/>
      </dsp:txXfrm>
    </dsp:sp>
    <dsp:sp modelId="{CB4B2148-4A7F-489A-B43A-2B7C5CF6F6C0}">
      <dsp:nvSpPr>
        <dsp:cNvPr id="0" name=""/>
        <dsp:cNvSpPr/>
      </dsp:nvSpPr>
      <dsp:spPr>
        <a:xfrm>
          <a:off x="4214004" y="3378850"/>
          <a:ext cx="530282" cy="53028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4333317" y="3378850"/>
        <a:ext cx="291656" cy="39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02FFB-DA37-4D61-A940-80A7AE32CD52}">
      <dsp:nvSpPr>
        <dsp:cNvPr id="0" name=""/>
        <dsp:cNvSpPr/>
      </dsp:nvSpPr>
      <dsp:spPr>
        <a:xfrm>
          <a:off x="0" y="0"/>
          <a:ext cx="3497622" cy="994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Request the Falcon9 Launch Wiki page from its URL</a:t>
          </a:r>
          <a:endParaRPr lang="en-IN" sz="1500" b="0" kern="1200" dirty="0"/>
        </a:p>
      </dsp:txBody>
      <dsp:txXfrm>
        <a:off x="29115" y="29115"/>
        <a:ext cx="2424943" cy="935840"/>
      </dsp:txXfrm>
    </dsp:sp>
    <dsp:sp modelId="{3FFE75E2-68F5-4695-992B-64A35616FD0B}">
      <dsp:nvSpPr>
        <dsp:cNvPr id="0" name=""/>
        <dsp:cNvSpPr/>
      </dsp:nvSpPr>
      <dsp:spPr>
        <a:xfrm>
          <a:off x="308613" y="1159748"/>
          <a:ext cx="3497622" cy="994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Extract all column/variable names from the HTML table header</a:t>
          </a:r>
          <a:endParaRPr lang="en-IN" sz="1500" b="0" kern="1200" dirty="0"/>
        </a:p>
      </dsp:txBody>
      <dsp:txXfrm>
        <a:off x="337728" y="1188863"/>
        <a:ext cx="2484632" cy="935840"/>
      </dsp:txXfrm>
    </dsp:sp>
    <dsp:sp modelId="{5600B7D0-2CE7-468B-BF98-350858C0CB92}">
      <dsp:nvSpPr>
        <dsp:cNvPr id="0" name=""/>
        <dsp:cNvSpPr/>
      </dsp:nvSpPr>
      <dsp:spPr>
        <a:xfrm>
          <a:off x="617227" y="2319497"/>
          <a:ext cx="3497622" cy="994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Create a data frame by parsing the launch HTML tables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 dirty="0"/>
        </a:p>
      </dsp:txBody>
      <dsp:txXfrm>
        <a:off x="646342" y="2348612"/>
        <a:ext cx="2484632" cy="935840"/>
      </dsp:txXfrm>
    </dsp:sp>
    <dsp:sp modelId="{33E1F953-50AE-4B9F-BA89-4AA33D8980EA}">
      <dsp:nvSpPr>
        <dsp:cNvPr id="0" name=""/>
        <dsp:cNvSpPr/>
      </dsp:nvSpPr>
      <dsp:spPr>
        <a:xfrm>
          <a:off x="2851476" y="753836"/>
          <a:ext cx="646145" cy="6461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2996859" y="753836"/>
        <a:ext cx="355379" cy="486224"/>
      </dsp:txXfrm>
    </dsp:sp>
    <dsp:sp modelId="{8430455D-C1A4-462A-9712-D60250E3C7F2}">
      <dsp:nvSpPr>
        <dsp:cNvPr id="0" name=""/>
        <dsp:cNvSpPr/>
      </dsp:nvSpPr>
      <dsp:spPr>
        <a:xfrm>
          <a:off x="3160090" y="1906958"/>
          <a:ext cx="646145" cy="6461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900" kern="1200"/>
        </a:p>
      </dsp:txBody>
      <dsp:txXfrm>
        <a:off x="3305473" y="1906958"/>
        <a:ext cx="355379" cy="486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303F00-4EC2-4331-91DA-B618921207F8}">
      <dsp:nvSpPr>
        <dsp:cNvPr id="0" name=""/>
        <dsp:cNvSpPr/>
      </dsp:nvSpPr>
      <dsp:spPr>
        <a:xfrm>
          <a:off x="6244" y="43383"/>
          <a:ext cx="3186495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EDA</a:t>
          </a:r>
        </a:p>
      </dsp:txBody>
      <dsp:txXfrm>
        <a:off x="519244" y="43383"/>
        <a:ext cx="2160495" cy="1026000"/>
      </dsp:txXfrm>
    </dsp:sp>
    <dsp:sp modelId="{9FA02917-B747-4778-AD0D-FBA066358C66}">
      <dsp:nvSpPr>
        <dsp:cNvPr id="0" name=""/>
        <dsp:cNvSpPr/>
      </dsp:nvSpPr>
      <dsp:spPr>
        <a:xfrm>
          <a:off x="6244" y="1197633"/>
          <a:ext cx="2549196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Data Exploration and Feature Understanding</a:t>
          </a:r>
        </a:p>
      </dsp:txBody>
      <dsp:txXfrm>
        <a:off x="6244" y="1197633"/>
        <a:ext cx="2549196" cy="534375"/>
      </dsp:txXfrm>
    </dsp:sp>
    <dsp:sp modelId="{D5D9D688-E085-425C-B500-91CB198153FF}">
      <dsp:nvSpPr>
        <dsp:cNvPr id="0" name=""/>
        <dsp:cNvSpPr/>
      </dsp:nvSpPr>
      <dsp:spPr>
        <a:xfrm>
          <a:off x="2976740" y="43383"/>
          <a:ext cx="3186495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Summary</a:t>
          </a:r>
        </a:p>
      </dsp:txBody>
      <dsp:txXfrm>
        <a:off x="3489740" y="43383"/>
        <a:ext cx="2160495" cy="1026000"/>
      </dsp:txXfrm>
    </dsp:sp>
    <dsp:sp modelId="{01F87D81-32A3-479A-87C2-FB8A6C44ED5B}">
      <dsp:nvSpPr>
        <dsp:cNvPr id="0" name=""/>
        <dsp:cNvSpPr/>
      </dsp:nvSpPr>
      <dsp:spPr>
        <a:xfrm>
          <a:off x="2976740" y="1197633"/>
          <a:ext cx="2549196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Metrics – Site, orbit, and mission outcome</a:t>
          </a:r>
        </a:p>
      </dsp:txBody>
      <dsp:txXfrm>
        <a:off x="2976740" y="1197633"/>
        <a:ext cx="2549196" cy="534375"/>
      </dsp:txXfrm>
    </dsp:sp>
    <dsp:sp modelId="{FBC097CA-AA80-4245-89A1-D11A4A3C3CC6}">
      <dsp:nvSpPr>
        <dsp:cNvPr id="0" name=""/>
        <dsp:cNvSpPr/>
      </dsp:nvSpPr>
      <dsp:spPr>
        <a:xfrm>
          <a:off x="5947235" y="43383"/>
          <a:ext cx="3186495" cy="1026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Create Landing Outcome Label</a:t>
          </a:r>
        </a:p>
      </dsp:txBody>
      <dsp:txXfrm>
        <a:off x="6460235" y="43383"/>
        <a:ext cx="2160495" cy="1026000"/>
      </dsp:txXfrm>
    </dsp:sp>
    <dsp:sp modelId="{7F6E8437-F05A-45BE-8B5E-C5E3F815E281}">
      <dsp:nvSpPr>
        <dsp:cNvPr id="0" name=""/>
        <dsp:cNvSpPr/>
      </dsp:nvSpPr>
      <dsp:spPr>
        <a:xfrm>
          <a:off x="5947235" y="1197633"/>
          <a:ext cx="2549196" cy="53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Using the Outcome label</a:t>
          </a:r>
        </a:p>
      </dsp:txBody>
      <dsp:txXfrm>
        <a:off x="5947235" y="1197633"/>
        <a:ext cx="2549196" cy="534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FB06E-0E15-43B6-8C33-E1E50C7CEE7C}">
      <dsp:nvSpPr>
        <dsp:cNvPr id="0" name=""/>
        <dsp:cNvSpPr/>
      </dsp:nvSpPr>
      <dsp:spPr>
        <a:xfrm>
          <a:off x="0" y="379032"/>
          <a:ext cx="1199746" cy="17152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Data preparation and standardization </a:t>
          </a:r>
        </a:p>
      </dsp:txBody>
      <dsp:txXfrm>
        <a:off x="35139" y="414171"/>
        <a:ext cx="1129468" cy="1644984"/>
      </dsp:txXfrm>
    </dsp:sp>
    <dsp:sp modelId="{C5E93513-2A2A-495F-885E-61AB29F98543}">
      <dsp:nvSpPr>
        <dsp:cNvPr id="0" name=""/>
        <dsp:cNvSpPr/>
      </dsp:nvSpPr>
      <dsp:spPr>
        <a:xfrm>
          <a:off x="1320894" y="1087894"/>
          <a:ext cx="256832" cy="2975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1320894" y="1147401"/>
        <a:ext cx="179782" cy="178523"/>
      </dsp:txXfrm>
    </dsp:sp>
    <dsp:sp modelId="{3B1E04EE-01DC-44F9-97E0-1AB0A3BB336B}">
      <dsp:nvSpPr>
        <dsp:cNvPr id="0" name=""/>
        <dsp:cNvSpPr/>
      </dsp:nvSpPr>
      <dsp:spPr>
        <a:xfrm>
          <a:off x="1684336" y="379032"/>
          <a:ext cx="1199746" cy="17152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Split data – 80:20% </a:t>
          </a:r>
          <a:r>
            <a:rPr lang="en-IN" sz="1800" kern="1200" dirty="0" err="1"/>
            <a:t>train:test</a:t>
          </a:r>
          <a:endParaRPr lang="en-IN" sz="1800" kern="1200" dirty="0"/>
        </a:p>
      </dsp:txBody>
      <dsp:txXfrm>
        <a:off x="1719475" y="414171"/>
        <a:ext cx="1129468" cy="1644984"/>
      </dsp:txXfrm>
    </dsp:sp>
    <dsp:sp modelId="{59DE0B71-F8CF-452F-8F49-A46F105B207E}">
      <dsp:nvSpPr>
        <dsp:cNvPr id="0" name=""/>
        <dsp:cNvSpPr/>
      </dsp:nvSpPr>
      <dsp:spPr>
        <a:xfrm>
          <a:off x="3004057" y="1087894"/>
          <a:ext cx="254346" cy="2975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3004057" y="1147401"/>
        <a:ext cx="178042" cy="178523"/>
      </dsp:txXfrm>
    </dsp:sp>
    <dsp:sp modelId="{A33B84FC-5626-4CB5-BF63-0D4E532DEDF9}">
      <dsp:nvSpPr>
        <dsp:cNvPr id="0" name=""/>
        <dsp:cNvSpPr/>
      </dsp:nvSpPr>
      <dsp:spPr>
        <a:xfrm>
          <a:off x="3363981" y="379032"/>
          <a:ext cx="1199746" cy="17152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Model training</a:t>
          </a:r>
        </a:p>
      </dsp:txBody>
      <dsp:txXfrm>
        <a:off x="3399120" y="414171"/>
        <a:ext cx="1129468" cy="1644984"/>
      </dsp:txXfrm>
    </dsp:sp>
    <dsp:sp modelId="{E4793EA6-D003-4587-A02A-3ECD03B7446C}">
      <dsp:nvSpPr>
        <dsp:cNvPr id="0" name=""/>
        <dsp:cNvSpPr/>
      </dsp:nvSpPr>
      <dsp:spPr>
        <a:xfrm>
          <a:off x="4683703" y="1087894"/>
          <a:ext cx="254346" cy="2975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4683703" y="1147401"/>
        <a:ext cx="178042" cy="178523"/>
      </dsp:txXfrm>
    </dsp:sp>
    <dsp:sp modelId="{9E4DD1D9-01EA-4A2C-B240-072B654D8090}">
      <dsp:nvSpPr>
        <dsp:cNvPr id="0" name=""/>
        <dsp:cNvSpPr/>
      </dsp:nvSpPr>
      <dsp:spPr>
        <a:xfrm>
          <a:off x="5043627" y="379032"/>
          <a:ext cx="1199746" cy="17152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10-fold CV, Grid search for Hyperparameter tuning</a:t>
          </a:r>
        </a:p>
      </dsp:txBody>
      <dsp:txXfrm>
        <a:off x="5078766" y="414171"/>
        <a:ext cx="1129468" cy="1644984"/>
      </dsp:txXfrm>
    </dsp:sp>
    <dsp:sp modelId="{9798FD0A-FAD6-47E7-8FED-AD8EBCCFC859}">
      <dsp:nvSpPr>
        <dsp:cNvPr id="0" name=""/>
        <dsp:cNvSpPr/>
      </dsp:nvSpPr>
      <dsp:spPr>
        <a:xfrm>
          <a:off x="6363348" y="1087894"/>
          <a:ext cx="254346" cy="2975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6363348" y="1147401"/>
        <a:ext cx="178042" cy="178523"/>
      </dsp:txXfrm>
    </dsp:sp>
    <dsp:sp modelId="{541C7D25-8E32-4B61-8BF0-E1C75F43E3D2}">
      <dsp:nvSpPr>
        <dsp:cNvPr id="0" name=""/>
        <dsp:cNvSpPr/>
      </dsp:nvSpPr>
      <dsp:spPr>
        <a:xfrm>
          <a:off x="6723272" y="379032"/>
          <a:ext cx="1199746" cy="17152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Model testing</a:t>
          </a:r>
        </a:p>
      </dsp:txBody>
      <dsp:txXfrm>
        <a:off x="6758411" y="414171"/>
        <a:ext cx="1129468" cy="1644984"/>
      </dsp:txXfrm>
    </dsp:sp>
    <dsp:sp modelId="{9EEE5C80-9499-4C1F-A746-CDA1C0976BB5}">
      <dsp:nvSpPr>
        <dsp:cNvPr id="0" name=""/>
        <dsp:cNvSpPr/>
      </dsp:nvSpPr>
      <dsp:spPr>
        <a:xfrm>
          <a:off x="8042994" y="1087894"/>
          <a:ext cx="254346" cy="2975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8042994" y="1147401"/>
        <a:ext cx="178042" cy="178523"/>
      </dsp:txXfrm>
    </dsp:sp>
    <dsp:sp modelId="{5C7CBEF6-731B-412F-A215-A6F7CDAF5178}">
      <dsp:nvSpPr>
        <dsp:cNvPr id="0" name=""/>
        <dsp:cNvSpPr/>
      </dsp:nvSpPr>
      <dsp:spPr>
        <a:xfrm>
          <a:off x="8402918" y="379032"/>
          <a:ext cx="1199746" cy="17152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Comparing model accuracy  </a:t>
          </a:r>
        </a:p>
      </dsp:txBody>
      <dsp:txXfrm>
        <a:off x="8438057" y="414171"/>
        <a:ext cx="1129468" cy="1644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5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6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42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79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parthgandhi1998/testrepo/blob/master/Module_1.2_Data%20Collection%20Using%20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parthgandhi1998/testrepo/blob/master/Module_1.3_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arthgandhi1998/testrepo/blob/master/Module_2.2_EDA_with_Pandas_and_Matplotlib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thgandhi1998/testrepo/blob/master/Module_2.1_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thgandhi1998/testrepo/blob/master/Module_3.1_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thgandhi1998/testrepo/tree/master/Module_3.2_Interactive%20Dashboard%20with%20Plotly%20Dash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parthgandhi1998/testrepo/blob/master/Module_4.1_SpaceX_Machine_Learning_Prediction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List_of_Falcon/_9/_and_Falcon_Heavy_launches" TargetMode="External"/><Relationship Id="rId4" Type="http://schemas.openxmlformats.org/officeDocument/2006/relationships/hyperlink" Target="https://api.spacexdata.com/v4/rocket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List_of_Falcon/_9/_and_Falcon_Heavy_launche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parthgandhi1998/testrepo/blob/master/Module_1.1_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Parth Gandhi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December 15,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2127568"/>
            <a:ext cx="438110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for Space X launches can also be downloaded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the flowchart for using Web Scraping to collect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–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https://github.com/parthgandhi1998/testrepo/blob/master/Module_1.2_Data%20Collection%20Using%20Webscraping.ipynb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0618380-3053-2842-E0D4-2A0F2A63D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70259"/>
              </p:ext>
            </p:extLst>
          </p:nvPr>
        </p:nvGraphicFramePr>
        <p:xfrm>
          <a:off x="6657347" y="2209046"/>
          <a:ext cx="4114850" cy="331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53608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Exploratory Data Analysis was performed to for understanding the variables and identifying feature information.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Calculated Number of Launches on Each site, number and occurrences of each orbit, and the number and occurrence of mission outcome per orbit type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Created a landing outcome label from the Outcome column</a:t>
            </a:r>
          </a:p>
          <a:p>
            <a:endParaRPr lang="en-US" sz="1400" b="1" i="0" dirty="0">
              <a:effectLst/>
            </a:endParaRPr>
          </a:p>
          <a:p>
            <a:endParaRPr lang="en-US" sz="1400" b="1" dirty="0"/>
          </a:p>
          <a:p>
            <a:endParaRPr lang="en-US" sz="1400" b="1" i="0" dirty="0">
              <a:effectLst/>
            </a:endParaRPr>
          </a:p>
          <a:p>
            <a:endParaRPr lang="en-US" sz="1400" b="1" dirty="0"/>
          </a:p>
          <a:p>
            <a:endParaRPr lang="en-US" sz="1400" b="1" i="0" dirty="0">
              <a:effectLst/>
            </a:endParaRPr>
          </a:p>
          <a:p>
            <a:endParaRPr lang="en-US" sz="2000" dirty="0"/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– </a:t>
            </a:r>
            <a:r>
              <a:rPr lang="en-US" sz="1800" dirty="0">
                <a:hlinkClick r:id="rId3"/>
              </a:rPr>
              <a:t>https://github.com/parthgandhi1998/testrepo/blob/master/Module_1.3_Data%20Wrangling.ipynb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3912498-7F5F-5E2B-C053-858AA611AD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6555284"/>
              </p:ext>
            </p:extLst>
          </p:nvPr>
        </p:nvGraphicFramePr>
        <p:xfrm>
          <a:off x="1117600" y="3429000"/>
          <a:ext cx="9139976" cy="1775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2D57BF-B84A-5531-FC2C-B5FD5060C0E8}"/>
              </a:ext>
            </a:extLst>
          </p:cNvPr>
          <p:cNvSpPr txBox="1"/>
          <p:nvPr/>
        </p:nvSpPr>
        <p:spPr>
          <a:xfrm>
            <a:off x="6787836" y="68902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dirty="0"/>
              <a:t>Create Landing Outcome Label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EDA, Scatter plots and Bar plots were used to visualize the relationships between different pairs of features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Flight Number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Flight Number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Payload Mass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Flight Number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https://github.com/parthgandhi1998/testrepo/blob/master/Module_2.2_EDA_with_Pandas_and_Matplotlib.ipynb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3680"/>
            <a:ext cx="10771750" cy="465423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SQL queries for the </a:t>
            </a: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following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tasks were performed: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b="1" i="0" dirty="0">
                <a:effectLst/>
                <a:latin typeface="-apple-system"/>
              </a:rPr>
              <a:t>Display the names of the unique launch sites in the space mission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b="1" i="0" dirty="0">
                <a:effectLst/>
                <a:latin typeface="-apple-system"/>
              </a:rPr>
              <a:t>Display 5 records where launch sites begin with the string 'CCA'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b="1" i="0" dirty="0">
                <a:effectLst/>
                <a:latin typeface="-apple-system"/>
              </a:rPr>
              <a:t>Display the total payload mass carried by boosters launched by NASA (CRS)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b="1" i="0" dirty="0">
                <a:effectLst/>
                <a:latin typeface="-apple-system"/>
              </a:rPr>
              <a:t>Display average payload mass carried by booster version F9 v1.1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b="1" i="0" dirty="0">
                <a:effectLst/>
                <a:latin typeface="-apple-system"/>
              </a:rPr>
              <a:t>List the date when the first successful landing outcome in ground pad was achieved.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b="1" i="0" dirty="0">
                <a:effectLst/>
                <a:latin typeface="-apple-system"/>
              </a:rPr>
              <a:t>List the names of the boosters which have success in drone ship and have payload mass greater than 4000 but less than 6000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b="1" i="0" dirty="0">
                <a:effectLst/>
                <a:latin typeface="-apple-system"/>
              </a:rPr>
              <a:t>List the total number of successful and failure mission outcomes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b="1" i="0" dirty="0">
                <a:effectLst/>
                <a:latin typeface="-apple-system"/>
              </a:rPr>
              <a:t>List the names of the booster_versions which have carried the maximum payload mass. Use a subquery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b="1" i="0" dirty="0">
                <a:effectLst/>
                <a:latin typeface="-apple-system"/>
              </a:rPr>
              <a:t>List the records which will display the month names, failure landing_outcomes in drone ship ,booster versions, launch_site for the months in year 2015.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200" b="1" i="0" dirty="0">
                <a:effectLst/>
                <a:latin typeface="-apple-system"/>
              </a:rPr>
              <a:t>Rank the count of successful landing_outcomes between the date 04-06-2010 and 20-03-2017 in descending order.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–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3"/>
              </a:rPr>
              <a:t>https://github.com/parthgandhi1998/testrepo/blob/master/Module_2.1_EDA%20with%20SQL.ipynb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objects such as markers, circles, lines, and marker clusters were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indicate points like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indicate highlighted areas around specific coordinates and add a label to it, like NASA Johnson Space Center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 is a collection of multiple marker objects layered into a single marker cluster object to display multiple launch sites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are for showing distances between two coordinates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https://github.com/parthgandhi1998/testrepo/blob/master/Module_3.1_Interactive%20Visual%20Analytics%20with%20Folium.ipynb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graphs and plots were used to visualize the data: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Percentage of launches by site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–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comparison helped identify the relation between payloads and launch sites, and thus decide the best place to launch according to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https://github.com/parthgandhi1998/testrepo/tree/master/Module_3.2_Interactive%20Dashboard%20with%20Plotly%20Dash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– Using ML Models (with10-fold CV and 20% Test Data): LogReg, SVM, DTs, and KNN Classifiers (Using Grid Search to optimize hyperparameters)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https://github.com/parthgandhi1998/testrepo/blob/master/Module_4.1_SpaceX_Machine_Learning_Prediction.ipynb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59CAF5C-13AE-5F4A-06EA-D5791D3DE0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624225"/>
              </p:ext>
            </p:extLst>
          </p:nvPr>
        </p:nvGraphicFramePr>
        <p:xfrm>
          <a:off x="1111444" y="2682239"/>
          <a:ext cx="9607356" cy="2473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365355" cy="4095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/>
            <a:r>
              <a:rPr lang="en-US" sz="2000" dirty="0">
                <a:latin typeface="+mn-lt"/>
              </a:rPr>
              <a:t>Space X uses 4 different launch sites</a:t>
            </a:r>
          </a:p>
          <a:p>
            <a:pPr lvl="1"/>
            <a:r>
              <a:rPr lang="en-US" sz="2000" dirty="0">
                <a:latin typeface="+mn-lt"/>
              </a:rPr>
              <a:t>The first launches were done to Space X itself and NASA</a:t>
            </a:r>
          </a:p>
          <a:p>
            <a:pPr lvl="1"/>
            <a:r>
              <a:rPr lang="en-US" sz="2000" dirty="0">
                <a:latin typeface="+mn-lt"/>
              </a:rPr>
              <a:t>The average payload of F9 v1.1 booster is 2,928.4 kg</a:t>
            </a:r>
          </a:p>
          <a:p>
            <a:pPr lvl="1"/>
            <a:r>
              <a:rPr lang="en-US" sz="2000" dirty="0">
                <a:latin typeface="+mn-lt"/>
              </a:rPr>
              <a:t>The first success landing outcome happened in 2015, five years after the first launch</a:t>
            </a:r>
          </a:p>
          <a:p>
            <a:pPr lvl="1"/>
            <a:r>
              <a:rPr lang="en-US" sz="2000" dirty="0">
                <a:latin typeface="+mn-lt"/>
              </a:rPr>
              <a:t>Many Falcon 9 booster versions were successful at landing in drone ships having payload above the average </a:t>
            </a:r>
          </a:p>
          <a:p>
            <a:pPr lvl="1"/>
            <a:r>
              <a:rPr lang="en-US" sz="2000" dirty="0">
                <a:latin typeface="+mn-lt"/>
              </a:rPr>
              <a:t>Almost 100% of mission outcomes were successful</a:t>
            </a:r>
          </a:p>
          <a:p>
            <a:pPr lvl="1"/>
            <a:r>
              <a:rPr lang="en-US" sz="2000" dirty="0">
                <a:latin typeface="+mn-lt"/>
              </a:rPr>
              <a:t>Two booster versions failed at landing in drone ships in 2015: F9 v1.1 B1012 and F9 v1.1 B1015</a:t>
            </a:r>
          </a:p>
          <a:p>
            <a:pPr lvl="1"/>
            <a:r>
              <a:rPr lang="en-US" sz="2000" dirty="0">
                <a:latin typeface="+mn-lt"/>
              </a:rPr>
              <a:t>The success rate kept improving since 2013 till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showed that launch sites are strategically placed close to the equator and near to safety places – ex. Sea, and have a good logistics infrastructure around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launches happen at the east coast launch sites (Assuming due to their proximity to the equator)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A0271-E552-9E8D-1DCD-842514DC8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88" y="4028777"/>
            <a:ext cx="4641772" cy="2398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F01278-493B-7085-72A9-42C668A1F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298" y="4028777"/>
            <a:ext cx="3219137" cy="23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8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5254875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+mn-lt"/>
              </a:rPr>
              <a:t>Predictive Analysis showed that Decision Tree Classifier is the best model to predict successful landings, having accuracy over 87% and accuracy for test data over 94%.</a:t>
            </a:r>
            <a:endParaRPr lang="en-US" sz="2800" dirty="0">
              <a:latin typeface="+mn-lt"/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B288D6-1382-88EC-9D0A-254509B86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38" y="4076439"/>
            <a:ext cx="4444519" cy="1196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D56B3-C9BC-7B34-DF1B-C385D7DAD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470" y="1673655"/>
            <a:ext cx="4873581" cy="39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5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08351"/>
            <a:ext cx="11133987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CC62C-411C-D94B-3E20-DB80C62D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2095336"/>
            <a:ext cx="9926435" cy="1952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592EC-9D98-6A16-0D81-EC856AD10953}"/>
              </a:ext>
            </a:extLst>
          </p:cNvPr>
          <p:cNvSpPr txBox="1"/>
          <p:nvPr/>
        </p:nvSpPr>
        <p:spPr>
          <a:xfrm>
            <a:off x="1046480" y="4318000"/>
            <a:ext cx="9744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CCAF5 SLC 40 seems to be a successful launch site considering more recent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This is followed by VAFB SLC 4E and KSSC LC 39A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general success rate has increased with time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01852" y="1681162"/>
            <a:ext cx="1059299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Vs Launch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E06A9-AA95-AA69-D431-5933D316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2230211"/>
            <a:ext cx="10145541" cy="2029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05C7D5-3A8F-83C8-383E-F3BCD89C02BF}"/>
              </a:ext>
            </a:extLst>
          </p:cNvPr>
          <p:cNvSpPr txBox="1"/>
          <p:nvPr/>
        </p:nvSpPr>
        <p:spPr>
          <a:xfrm>
            <a:off x="1355654" y="4386168"/>
            <a:ext cx="97449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There are fewer payloads above 9000 Kgs, but have a very high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Payloads over 12,000kg seems to be possible only on CCAFS SLC 40 and KSC LC 39A launch sites.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VAFB SLC 4E has never launched a payload of more than 10000 Kgs and KSSC LC 39A has never launched a payload less than 2000 Kgs</a:t>
            </a:r>
          </a:p>
        </p:txBody>
      </p:sp>
    </p:spTree>
    <p:extLst>
      <p:ext uri="{BB962C8B-B14F-4D97-AF65-F5344CB8AC3E}">
        <p14:creationId xmlns:p14="http://schemas.microsoft.com/office/powerpoint/2010/main" val="773870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18802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success rate (=1) are for the orbits-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IN" sz="1400" dirty="0"/>
              <a:t>ES-L1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IN" sz="1400" dirty="0"/>
              <a:t>GEO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IN" sz="1400" dirty="0"/>
              <a:t>HEO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IN" sz="1400" dirty="0"/>
              <a:t>SSO</a:t>
            </a: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IN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IN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BEAB3F-15D2-6379-7F4D-042AAD93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338" y="1977829"/>
            <a:ext cx="4636867" cy="355937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AE856C-6B1E-B117-4E6E-C477D566CAE4}"/>
              </a:ext>
            </a:extLst>
          </p:cNvPr>
          <p:cNvSpPr txBox="1">
            <a:spLocks/>
          </p:cNvSpPr>
          <p:nvPr/>
        </p:nvSpPr>
        <p:spPr>
          <a:xfrm>
            <a:off x="770010" y="3839794"/>
            <a:ext cx="3932238" cy="10370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Followed by -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IN" sz="1400" dirty="0"/>
              <a:t>VLEO (&gt;80%)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IN" sz="1400" dirty="0"/>
              <a:t>LFO (&gt;70%)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IN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IN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499CAF-DF5A-FC54-E70A-F22F67A0B1F4}"/>
              </a:ext>
            </a:extLst>
          </p:cNvPr>
          <p:cNvSpPr txBox="1">
            <a:spLocks/>
          </p:cNvSpPr>
          <p:nvPr/>
        </p:nvSpPr>
        <p:spPr>
          <a:xfrm>
            <a:off x="734028" y="4988567"/>
            <a:ext cx="4772692" cy="103700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no successful launches, and the lowest success rate is about 50% for GTO</a:t>
            </a:r>
            <a:endParaRPr lang="en-IN" sz="1400" dirty="0"/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IN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IN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9965" y="1520707"/>
            <a:ext cx="10314549" cy="40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Flight number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71ED3-EAED-D0D5-AE54-4E52A296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20" y="2023831"/>
            <a:ext cx="10164594" cy="20767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1C784C-3F9C-EADE-5C60-6FDBA02C44C6}"/>
              </a:ext>
            </a:extLst>
          </p:cNvPr>
          <p:cNvSpPr txBox="1">
            <a:spLocks/>
          </p:cNvSpPr>
          <p:nvPr/>
        </p:nvSpPr>
        <p:spPr>
          <a:xfrm>
            <a:off x="919964" y="4515688"/>
            <a:ext cx="10314549" cy="133647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recently, the trend has shifted towards VLEO considering the frequency of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increased over time in all orbits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9728" y="1498191"/>
            <a:ext cx="9887829" cy="7569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catter plot of payload vs. orbit type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1BF70-5CB4-7208-D839-9ED65463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31" y="2011841"/>
            <a:ext cx="10088383" cy="202910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5235D4-977D-4657-9246-B40E1437021D}"/>
              </a:ext>
            </a:extLst>
          </p:cNvPr>
          <p:cNvSpPr txBox="1">
            <a:spLocks/>
          </p:cNvSpPr>
          <p:nvPr/>
        </p:nvSpPr>
        <p:spPr>
          <a:xfrm>
            <a:off x="919727" y="4276341"/>
            <a:ext cx="9992113" cy="174923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has been only one launch each to SO and GEO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Majority of the payloads have been launched to GTO and ISS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has the widest range of payloads and a good success rate as well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4651" y="19173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kept increasing from 2013 till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initial 3 years showed no growth however the improvement took place in a step-wise fashion bi-yearly, seeing a dip in 2018 before climbing up again in 2019-2020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9B1285-8760-3ED2-6D6D-49414CFEE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25" y="1759971"/>
            <a:ext cx="4803847" cy="33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9A7ED-DC51-A0A5-7CC1-2C162906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08" y="2371111"/>
            <a:ext cx="2029955" cy="24047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13A507-B1D0-7675-57DF-A3B0482732BE}"/>
              </a:ext>
            </a:extLst>
          </p:cNvPr>
          <p:cNvSpPr txBox="1"/>
          <p:nvPr/>
        </p:nvSpPr>
        <p:spPr>
          <a:xfrm>
            <a:off x="770010" y="5026075"/>
            <a:ext cx="9408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badi" panose="020B0604020104020204" pitchFamily="34" charset="0"/>
              </a:rPr>
              <a:t>They are obtained by selecting unique occurrences of “launch_site” values from the dataset. </a:t>
            </a:r>
            <a:endParaRPr lang="en-IN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EA737-70D9-C15C-A3F7-DFD031594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62668"/>
            <a:ext cx="10155067" cy="256258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5ABCF2B-BC47-0F76-81C2-73558BC47B2B}"/>
              </a:ext>
            </a:extLst>
          </p:cNvPr>
          <p:cNvSpPr txBox="1">
            <a:spLocks/>
          </p:cNvSpPr>
          <p:nvPr/>
        </p:nvSpPr>
        <p:spPr>
          <a:xfrm>
            <a:off x="770009" y="5250887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are the 5 launches from Cape Canaveral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0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C8B4C-4DA0-0465-81A9-44B731D76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96" y="2615561"/>
            <a:ext cx="1706004" cy="845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B7B84-06BB-0B84-231C-5EBE371A1519}"/>
              </a:ext>
            </a:extLst>
          </p:cNvPr>
          <p:cNvSpPr txBox="1"/>
          <p:nvPr/>
        </p:nvSpPr>
        <p:spPr>
          <a:xfrm>
            <a:off x="863600" y="4038600"/>
            <a:ext cx="985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badi" panose="020B0604020104020204" pitchFamily="34" charset="0"/>
              </a:rPr>
              <a:t>• Total payload calculated above, by summing all payloads whose codes contain ‘CRS’, which corresponds to NASA.</a:t>
            </a:r>
            <a:endParaRPr lang="en-IN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93822"/>
            <a:ext cx="10086325" cy="438187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– Using Web Scraping and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– Using Data Wrangling and Interactive Data </a:t>
            </a:r>
            <a:r>
              <a:rPr lang="en-I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– Using ML Models (with10-fold CV and 20% Test Data): LogReg, SVM, DTs, and KNN Classifiers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Summary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Helped Identify Features That Were Best To Predict The Success of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Comparison of Machine Learning Predictions Showed The Most Accurate Model to Predict The Success of Launches Using The Pre-Identified Features Using EDA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Although All The Model Had The Same Test Accuracy, DTs Had a Higher Accuracy on Training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Avg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Filtering data by the booster version above and calculating the average payload mass we obtained the value of 2,928.4 kg.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41988-C928-B1EA-BBF0-C9A225F16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20" y="2662827"/>
            <a:ext cx="1791720" cy="118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 panose="020B0604020104020204" pitchFamily="34" charset="0"/>
              </a:rPr>
              <a:t>By filtering data by successful landing outcome on ground pad and getting the minimum value for date it’s possible to identify the first occurrence, that happened on 12/22/2015.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FEF43-B70F-05CA-AE76-D96859B7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00" y="2754636"/>
            <a:ext cx="2244617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Selecting distinct booster versions according to the filters above, these 4 are the result.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F628F-C22B-6194-5727-9FF6FE4F7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724" y="2829643"/>
            <a:ext cx="1540276" cy="190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Grouping mission outcomes and counting records for each group led us to the summary above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C218E7-2615-0F59-3AD4-37568865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361" y="2415122"/>
            <a:ext cx="3678396" cy="232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6400"/>
            <a:ext cx="9969110" cy="45005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These are the boosters which have carried the maximum payload mass registered in the dataset.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4D0EA-67E1-D256-18C8-B4C05B05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321" y="2481368"/>
            <a:ext cx="1603770" cy="2604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0D5995-EF4D-CFDD-DBB1-F52A3C9737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54"/>
          <a:stretch/>
        </p:blipFill>
        <p:spPr>
          <a:xfrm>
            <a:off x="5019040" y="2767108"/>
            <a:ext cx="1520285" cy="2356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BD3F92-3F70-6DF1-431E-81364C7F1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039" y="2481368"/>
            <a:ext cx="1532837" cy="2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landing_outcomes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were the 2 failed landings for the year 2015 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443A39-74BF-3BE6-834E-1544F0A34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0" y="2874899"/>
            <a:ext cx="4137191" cy="15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49439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Ranking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classification of outcomes shows the types other than failure and success to consider, like No attempt and Controlled (ocean)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36F4F-3E0F-88B8-1ACC-7B02DCEE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612" y="1750102"/>
            <a:ext cx="2570839" cy="41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near to the sea and </a:t>
            </a: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equator largely.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They are not too far from roads and railroad for logistic conveniences.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842D3-352D-2D89-9A94-5DF2DCF1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92" y="2869882"/>
            <a:ext cx="6107318" cy="31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96432" y="3439160"/>
            <a:ext cx="6159110" cy="8870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Example of </a:t>
            </a:r>
            <a:r>
              <a:rPr lang="en-US" dirty="0"/>
              <a:t>KSC LC-39A launch site launch outcomes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33208-B1E6-4A48-7060-172283120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828" y="2939539"/>
            <a:ext cx="3052470" cy="1597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BAD827-309B-7DC4-C52C-34C12F0E6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7736" y="1519673"/>
            <a:ext cx="1491566" cy="978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89E103-74E7-5544-1A96-11430795E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036" y="4985664"/>
            <a:ext cx="1648055" cy="133368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3A6822-F046-D959-0CF3-1F176590F60C}"/>
              </a:ext>
            </a:extLst>
          </p:cNvPr>
          <p:cNvCxnSpPr>
            <a:cxnSpLocks/>
          </p:cNvCxnSpPr>
          <p:nvPr/>
        </p:nvCxnSpPr>
        <p:spPr>
          <a:xfrm flipH="1" flipV="1">
            <a:off x="8788400" y="3611926"/>
            <a:ext cx="849336" cy="1726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F2C8E7-396D-AA46-E27A-72FB5E7FDCE1}"/>
              </a:ext>
            </a:extLst>
          </p:cNvPr>
          <p:cNvCxnSpPr>
            <a:cxnSpLocks/>
          </p:cNvCxnSpPr>
          <p:nvPr/>
        </p:nvCxnSpPr>
        <p:spPr>
          <a:xfrm flipH="1" flipV="1">
            <a:off x="9093200" y="3468538"/>
            <a:ext cx="732863" cy="190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B79339-4307-0660-2787-C01E48C66F92}"/>
              </a:ext>
            </a:extLst>
          </p:cNvPr>
          <p:cNvCxnSpPr>
            <a:cxnSpLocks/>
          </p:cNvCxnSpPr>
          <p:nvPr/>
        </p:nvCxnSpPr>
        <p:spPr>
          <a:xfrm flipV="1">
            <a:off x="8900160" y="1932524"/>
            <a:ext cx="1165509" cy="1062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8C01D6-43C6-5962-4EA1-80A4981E5940}"/>
              </a:ext>
            </a:extLst>
          </p:cNvPr>
          <p:cNvCxnSpPr>
            <a:cxnSpLocks/>
          </p:cNvCxnSpPr>
          <p:nvPr/>
        </p:nvCxnSpPr>
        <p:spPr>
          <a:xfrm flipV="1">
            <a:off x="9002036" y="2260221"/>
            <a:ext cx="1381483" cy="811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75303"/>
            <a:ext cx="9778714" cy="48519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Needs to Evaluate Its Viability to Compete With Space X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Can Be an Indirect Insight From Whether Space Y Can Launch and Successfully Land First Stage Rockets At a Lower Total Cost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This, Space Y Needs to Know What Factors Correctly Predict Successful Landings, Which Can be Found From The Space X Data Available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This Information On Predictive Variables of a Successful Stage 1 Launch, Space Y can Optimize Them (For Ex. Launch Location, Payload Mass, etc.) And Reduce The Total Cost Per Launch</a:t>
            </a: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Affect The </a:t>
            </a:r>
            <a:r>
              <a:rPr lang="en-I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 of Stage 1 Rocket?</a:t>
            </a:r>
          </a:p>
          <a:p>
            <a:pPr lvl="1">
              <a:spcBef>
                <a:spcPts val="1400"/>
              </a:spcBef>
            </a:pPr>
            <a:r>
              <a:rPr lang="en-I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ML Model/s Can be Used To Predict a Successful Outcome?</a:t>
            </a:r>
          </a:p>
          <a:p>
            <a:pPr lvl="1">
              <a:spcBef>
                <a:spcPts val="1400"/>
              </a:spcBef>
            </a:pPr>
            <a:r>
              <a:rPr lang="en-IN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Value of the Identified Factor/s Will Optimize The Cost of Launches?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86154" y="2537143"/>
            <a:ext cx="4076309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</a:rPr>
              <a:t>Launch site KSC LC-39A has good logistics aspects, being near railroad and road and relatively far from inhabited areas. 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/>
              <a:t>Logistics and Safety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A2AC0-66E4-04E9-8678-592D2E460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626" y="1744551"/>
            <a:ext cx="3096292" cy="45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/>
              <a:t>Successful Launches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F4398F-A393-E51C-D36A-FEF4CA34B0E3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373" y="1581785"/>
            <a:ext cx="4754547" cy="327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73028D-CA1E-A619-5CA4-2E3F46BD0816}"/>
              </a:ext>
            </a:extLst>
          </p:cNvPr>
          <p:cNvSpPr txBox="1"/>
          <p:nvPr/>
        </p:nvSpPr>
        <p:spPr>
          <a:xfrm>
            <a:off x="975360" y="5120640"/>
            <a:ext cx="104826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latin typeface="Abadi" panose="020B0604020104020204" pitchFamily="34" charset="0"/>
              </a:rPr>
              <a:t>The launch site greatly influences the success of missions, with KSC LC-39A having the highest share of successful launches i.e. 41.7% 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574801"/>
            <a:ext cx="8064533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launches are successful on this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Launch Success Ratio for KSC LC-39A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28E21F-F2EB-D120-0115-73A19702E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2269389"/>
            <a:ext cx="5938670" cy="395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Payloads under 6,000kg and FT boosters are the most successful combination.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/>
              <a:t>Payload vs.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F18E51-E064-04B2-555F-70FF3418F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010" y="2538724"/>
            <a:ext cx="5929630" cy="36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Not enough data to estimate the risk of launches over 7000 Kgs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dirty="0"/>
              <a:t>Payload vs. Launch Outcome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F273A-5D91-D00B-9BE3-C3FE05D31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993" y="2479799"/>
            <a:ext cx="6234779" cy="346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71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68B384-3A0A-6826-AC57-210E9B1D2793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5254875" cy="2876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4 ML models were tested, and their accuracies are plotted in the bar graph-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tx1"/>
                </a:solidFill>
                <a:latin typeface="Abadi" panose="020B0604020104020204" pitchFamily="34" charset="0"/>
              </a:rPr>
              <a:t>Predictive Analysis showed that Decision Tree Classifier is the best model to predict successful landings, having accuracy over 87% and accuracy for test data over 94%.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1BDF0B-64C1-A321-95D0-8BE05CBF7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70" y="1673655"/>
            <a:ext cx="4873581" cy="4056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676D4C-6026-D88E-EB86-C91C84F4B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78" y="4533639"/>
            <a:ext cx="4444519" cy="119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349132" y="2324657"/>
            <a:ext cx="3436228" cy="246395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/>
              <a:t>Confusion matrix of Decision Tree Classifier proves its accuracy by showing a high value for true positive and true negative compared to the false ones. </a:t>
            </a: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DCF7A2-D1BC-48A6-07D3-88A865AC7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840" y="1650842"/>
            <a:ext cx="5503333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893669" cy="392630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sites are located near the coast and equator, and are close to rail/road/air ways for logistic conveniences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launch site according to success rates is KSC LC-39A. However, </a:t>
            </a:r>
            <a:r>
              <a:rPr lang="en-IN" sz="2400" dirty="0"/>
              <a:t>CCAF5 SLC 40 seems to be more successful launch site considering more recent years.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Payloads under 6,000kg and FT boosters are the most successful combination.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mission outcomes are successful, and the success rate of launches has kept increasing over time – which explains the technological advancements (better rockets and processes) and a better understanding of factors affecting the launch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Trees Classifier can be used to predict successful landings and increase profits by cutting on the cost of stage 1 rockets.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j-lt"/>
              </a:rPr>
              <a:t>np.random.seed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must be used while using ML models for reproducibility.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 can be viewed by opening the notebook in ‘github.dev’ option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039B3-8399-ED02-0FD3-651FA0F65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6" y="3066565"/>
            <a:ext cx="10574226" cy="23911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C875ED-F0CC-44E7-5E41-1E9268379326}"/>
              </a:ext>
            </a:extLst>
          </p:cNvPr>
          <p:cNvCxnSpPr/>
          <p:nvPr/>
        </p:nvCxnSpPr>
        <p:spPr>
          <a:xfrm>
            <a:off x="8714772" y="2712720"/>
            <a:ext cx="1120108" cy="146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7" y="1548143"/>
            <a:ext cx="10723945" cy="447743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from Space X was obtained from 2 sources</a:t>
            </a:r>
          </a:p>
          <a:p>
            <a:pPr marL="2057400" lvl="2" indent="-1143000">
              <a:lnSpc>
                <a:spcPct val="12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API –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https://api.spacexdata.com/v4/rockets/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2057400" lvl="2" indent="-1143000">
              <a:lnSpc>
                <a:spcPct val="12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72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–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  <a:hlinkClick r:id="rId5"/>
              </a:rPr>
              <a:t>https://en.Wikipedia.org/wiki/List_of_Falcon/_9/_and_Falcon_Heavy_launches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Dealing with missing values – imputing with mean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Categorical variables converted to numerical using One Hot Encoding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Created a landing outcome label based on outcome data after Feature selection process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715171"/>
            <a:ext cx="10805777" cy="431040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9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normalized using standard feature scaling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Then the data was split into 20% test data and 80% training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training data was now used to evaluate the accuracy of 4 classifiers – LogReg, SVM, DT, and KNN along with 10-fold CV and Grid Search to optimize the hyperparameters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099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9176" y="1667681"/>
            <a:ext cx="11697077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7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from Space X was obtained from 2 sources:</a:t>
            </a:r>
          </a:p>
          <a:p>
            <a:pPr marL="2057400" lvl="2" indent="-1143000">
              <a:lnSpc>
                <a:spcPct val="12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 X API –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  <a:hlinkClick r:id="rId3"/>
              </a:rPr>
              <a:t>https://api.spacexdata.com/v4/rockets/</a:t>
            </a:r>
            <a:endParaRPr lang="en-US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marL="2057400" lvl="2" indent="-1143000">
              <a:lnSpc>
                <a:spcPct val="12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–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  <a:hlinkClick r:id="rId4"/>
              </a:rPr>
              <a:t>https://en.Wikipedia.org/wiki/List_of_Falcon/_9/_and_Falcon_Heavy_launches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  <a:endParaRPr lang="en-US" sz="1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offers a public API – Data for Falcon 9 Launches can be obtained form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the flowchart for using this API to collect the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–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https://github.com/parthgandhi1998/testrepo/blob/master/Module_1.1_spacex-data-collection-api.ipynb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7FB3F6C-BB70-775E-CD8F-6D001B809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4958013"/>
              </p:ext>
            </p:extLst>
          </p:nvPr>
        </p:nvGraphicFramePr>
        <p:xfrm>
          <a:off x="6096000" y="1507317"/>
          <a:ext cx="5033726" cy="453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660</TotalTime>
  <Words>2645</Words>
  <Application>Microsoft Office PowerPoint</Application>
  <PresentationFormat>Widescreen</PresentationFormat>
  <Paragraphs>333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Parth Paresh Gandhi</cp:lastModifiedBy>
  <cp:revision>244</cp:revision>
  <dcterms:created xsi:type="dcterms:W3CDTF">2021-04-29T18:58:34Z</dcterms:created>
  <dcterms:modified xsi:type="dcterms:W3CDTF">2022-12-15T13:21:46Z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